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65" d="100"/>
          <a:sy n="165" d="100"/>
        </p:scale>
        <p:origin x="-14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13/02/15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12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13/02/15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101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13/02/15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21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13/02/15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12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13/02/15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45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13/02/15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50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13/02/15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80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13/02/15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45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13/02/15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118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13/02/15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807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93C1-8F56-7146-9D94-C693AB44E188}" type="datetimeFigureOut">
              <a:rPr kumimoji="1" lang="ja-JP" altLang="en-US" smtClean="0"/>
              <a:t>13/02/15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98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93C1-8F56-7146-9D94-C693AB44E188}" type="datetimeFigureOut">
              <a:rPr kumimoji="1" lang="ja-JP" altLang="en-US" smtClean="0"/>
              <a:t>13/02/15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D1685-417A-F143-A814-C3CE013F26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49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はじめに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2700" dirty="0" smtClean="0"/>
              <a:t>宇宙科学情報解析シンポジウムについて</a:t>
            </a:r>
            <a:endParaRPr kumimoji="1" lang="ja-JP" altLang="en-US" sz="27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2013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15</a:t>
            </a:r>
            <a:r>
              <a:rPr kumimoji="1" lang="ja-JP" altLang="en-US" dirty="0" smtClean="0"/>
              <a:t>日</a:t>
            </a:r>
            <a:endParaRPr kumimoji="1" lang="en-US" altLang="ja-JP" dirty="0" smtClean="0"/>
          </a:p>
          <a:p>
            <a:r>
              <a:rPr kumimoji="1" lang="en-US" altLang="ja-JP" dirty="0" smtClean="0"/>
              <a:t>JAXA/ISAS</a:t>
            </a:r>
            <a:r>
              <a:rPr kumimoji="1" lang="ja-JP" altLang="en-US" dirty="0" smtClean="0"/>
              <a:t>学際科学研究系</a:t>
            </a:r>
            <a:endParaRPr kumimoji="1" lang="en-US" altLang="ja-JP" dirty="0" smtClean="0"/>
          </a:p>
          <a:p>
            <a:r>
              <a:rPr lang="ja-JP" altLang="en-US" dirty="0" smtClean="0"/>
              <a:t>海老沢　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1743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273" y="274638"/>
            <a:ext cx="8682182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宇宙科学情報解析シンポジウムの経緯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93092"/>
            <a:ext cx="8017164" cy="5387878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dirty="0" smtClean="0"/>
              <a:t>1993</a:t>
            </a:r>
            <a:r>
              <a:rPr lang="ja-JP" altLang="en-US" dirty="0" smtClean="0"/>
              <a:t>年</a:t>
            </a:r>
            <a:r>
              <a:rPr lang="en-US" altLang="ja-JP" dirty="0" smtClean="0"/>
              <a:t>4</a:t>
            </a:r>
            <a:r>
              <a:rPr lang="ja-JP" altLang="en-US" dirty="0" smtClean="0"/>
              <a:t>月、</a:t>
            </a:r>
            <a:r>
              <a:rPr lang="ja-JP" altLang="en-US" dirty="0" smtClean="0">
                <a:solidFill>
                  <a:srgbClr val="FF0000"/>
                </a:solidFill>
              </a:rPr>
              <a:t>宇宙科学</a:t>
            </a:r>
            <a:r>
              <a:rPr lang="ja-JP" altLang="en-US" dirty="0" smtClean="0">
                <a:solidFill>
                  <a:srgbClr val="FF0000"/>
                </a:solidFill>
              </a:rPr>
              <a:t>企画</a:t>
            </a:r>
            <a:r>
              <a:rPr lang="ja-JP" altLang="en-US" dirty="0" smtClean="0">
                <a:solidFill>
                  <a:srgbClr val="FF0000"/>
                </a:solidFill>
              </a:rPr>
              <a:t>情報解析センター</a:t>
            </a:r>
            <a:r>
              <a:rPr lang="en-US" altLang="ja-JP" dirty="0" smtClean="0">
                <a:solidFill>
                  <a:srgbClr val="FF0000"/>
                </a:solidFill>
              </a:rPr>
              <a:t>(PLAIN</a:t>
            </a:r>
            <a:r>
              <a:rPr lang="ja-JP" altLang="en-US" dirty="0" smtClean="0">
                <a:solidFill>
                  <a:srgbClr val="FF0000"/>
                </a:solidFill>
              </a:rPr>
              <a:t>センター</a:t>
            </a:r>
            <a:r>
              <a:rPr lang="en-US" altLang="ja-JP" dirty="0" smtClean="0">
                <a:solidFill>
                  <a:srgbClr val="FF0000"/>
                </a:solidFill>
              </a:rPr>
              <a:t>)</a:t>
            </a:r>
            <a:r>
              <a:rPr lang="ja-JP" altLang="en-US" dirty="0" smtClean="0"/>
              <a:t>の設立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Center for </a:t>
            </a:r>
            <a:r>
              <a:rPr lang="en-US" altLang="ja-JP" b="1" u="sng" dirty="0" err="1" smtClean="0"/>
              <a:t>PLA</a:t>
            </a:r>
            <a:r>
              <a:rPr lang="en-US" altLang="ja-JP" dirty="0" err="1" smtClean="0"/>
              <a:t>nning</a:t>
            </a:r>
            <a:r>
              <a:rPr lang="en-US" altLang="ja-JP" dirty="0" smtClean="0"/>
              <a:t> and </a:t>
            </a:r>
            <a:r>
              <a:rPr lang="en-US" altLang="ja-JP" b="1" u="sng" dirty="0" err="1" smtClean="0"/>
              <a:t>IN</a:t>
            </a:r>
            <a:r>
              <a:rPr lang="en-US" altLang="ja-JP" dirty="0" err="1" smtClean="0"/>
              <a:t>formation</a:t>
            </a:r>
            <a:r>
              <a:rPr lang="en-US" altLang="ja-JP" dirty="0" smtClean="0"/>
              <a:t> Systems 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PLAIN </a:t>
            </a:r>
            <a:r>
              <a:rPr lang="ja-JP" altLang="en-US" dirty="0" smtClean="0">
                <a:solidFill>
                  <a:srgbClr val="FF0000"/>
                </a:solidFill>
              </a:rPr>
              <a:t>センターの当面の大きな課題は、宇宙研の大型計算機システム、ネットワーク、データベースのお世話をすることです。</a:t>
            </a:r>
            <a:r>
              <a:rPr lang="en-US" altLang="ja-JP" dirty="0" smtClean="0"/>
              <a:t>(PLAIN</a:t>
            </a:r>
            <a:r>
              <a:rPr lang="ja-JP" altLang="en-US" dirty="0" smtClean="0"/>
              <a:t>センターニュースより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1995</a:t>
            </a:r>
            <a:r>
              <a:rPr lang="ja-JP" altLang="en-US" dirty="0" smtClean="0"/>
              <a:t>年</a:t>
            </a:r>
            <a:r>
              <a:rPr lang="en-US" altLang="ja-JP" dirty="0" smtClean="0"/>
              <a:t>3</a:t>
            </a:r>
            <a:r>
              <a:rPr lang="ja-JP" altLang="en-US" dirty="0" smtClean="0"/>
              <a:t>月、</a:t>
            </a:r>
            <a:r>
              <a:rPr lang="ja-JP" altLang="en-US" dirty="0" smtClean="0"/>
              <a:t>科学衛星サイエンス・データベース・シンポジウム</a:t>
            </a:r>
            <a:r>
              <a:rPr lang="ja-JP" altLang="en-US" dirty="0" smtClean="0"/>
              <a:t>開催</a:t>
            </a:r>
            <a:endParaRPr lang="en-US" altLang="ja-JP" dirty="0"/>
          </a:p>
          <a:p>
            <a:r>
              <a:rPr lang="en-US" altLang="ja-JP" dirty="0" smtClean="0"/>
              <a:t>1996</a:t>
            </a:r>
            <a:r>
              <a:rPr lang="ja-JP" altLang="en-US" dirty="0" smtClean="0"/>
              <a:t>年</a:t>
            </a:r>
            <a:r>
              <a:rPr lang="en-US" altLang="ja-JP" dirty="0" smtClean="0"/>
              <a:t>3</a:t>
            </a:r>
            <a:r>
              <a:rPr lang="ja-JP" altLang="en-US" dirty="0" smtClean="0"/>
              <a:t>月、</a:t>
            </a:r>
            <a:r>
              <a:rPr lang="en-US" altLang="ja-JP" dirty="0" smtClean="0">
                <a:solidFill>
                  <a:srgbClr val="FF0000"/>
                </a:solidFill>
              </a:rPr>
              <a:t>PLAIN</a:t>
            </a:r>
            <a:r>
              <a:rPr lang="ja-JP" altLang="en-US" dirty="0" smtClean="0">
                <a:solidFill>
                  <a:srgbClr val="FF0000"/>
                </a:solidFill>
              </a:rPr>
              <a:t>センターシンポジウム</a:t>
            </a:r>
            <a:r>
              <a:rPr lang="ja-JP" altLang="en-US" dirty="0" smtClean="0"/>
              <a:t>開催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宇宙科学企画情報解析センターでは「</a:t>
            </a:r>
            <a:r>
              <a:rPr lang="ja-JP" altLang="en-US" dirty="0" smtClean="0">
                <a:solidFill>
                  <a:srgbClr val="FF0000"/>
                </a:solidFill>
              </a:rPr>
              <a:t>新しいネットワークの有効利用法</a:t>
            </a:r>
            <a:r>
              <a:rPr lang="ja-JP" altLang="en-US" dirty="0" smtClean="0"/>
              <a:t>」をテーマにシンポジウムを行います。</a:t>
            </a:r>
            <a:endParaRPr lang="en-US" altLang="ja-JP" dirty="0" smtClean="0"/>
          </a:p>
          <a:p>
            <a:r>
              <a:rPr kumimoji="1" lang="ja-JP" altLang="en-US" dirty="0" smtClean="0"/>
              <a:t>その後、</a:t>
            </a:r>
            <a:r>
              <a:rPr lang="ja-JP" altLang="en-US" dirty="0" smtClean="0"/>
              <a:t>開催母体となる組織は変遷するが</a:t>
            </a:r>
            <a:r>
              <a:rPr lang="en-US" altLang="ja-JP" dirty="0" smtClean="0"/>
              <a:t>(</a:t>
            </a:r>
            <a:r>
              <a:rPr lang="ja-JP" altLang="en-US" dirty="0" smtClean="0"/>
              <a:t>後述</a:t>
            </a:r>
            <a:r>
              <a:rPr lang="en-US" altLang="ja-JP" dirty="0" smtClean="0"/>
              <a:t>)</a:t>
            </a:r>
            <a:r>
              <a:rPr lang="ja-JP" altLang="en-US" dirty="0" smtClean="0"/>
              <a:t>、毎年シンポジウムを開催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218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273" y="274638"/>
            <a:ext cx="8682182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宇宙科学情報解析シンポジウムの経緯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9515" y="1176866"/>
            <a:ext cx="8035637" cy="2540770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2008</a:t>
            </a:r>
            <a:r>
              <a:rPr lang="ja-JP" altLang="en-US" dirty="0" smtClean="0"/>
              <a:t>年度、</a:t>
            </a:r>
            <a:r>
              <a:rPr kumimoji="1" lang="en-US" altLang="ja-JP" dirty="0" smtClean="0"/>
              <a:t>PLAIN</a:t>
            </a:r>
            <a:r>
              <a:rPr kumimoji="1" lang="ja-JP" altLang="en-US" dirty="0" smtClean="0"/>
              <a:t>センターは発展的解消し、</a:t>
            </a:r>
            <a:r>
              <a:rPr lang="ja-JP" altLang="en-US" dirty="0" smtClean="0"/>
              <a:t>科学衛星</a:t>
            </a:r>
            <a:r>
              <a:rPr kumimoji="1" lang="ja-JP" altLang="en-US" dirty="0" smtClean="0"/>
              <a:t>運用・データ利用センター</a:t>
            </a:r>
            <a:r>
              <a:rPr kumimoji="1" lang="en-US" altLang="ja-JP" dirty="0" smtClean="0"/>
              <a:t>(Center for Science satellite Operation and Data Archive; </a:t>
            </a:r>
            <a:r>
              <a:rPr kumimoji="1" lang="en-US" altLang="ja-JP" dirty="0" smtClean="0">
                <a:solidFill>
                  <a:srgbClr val="FF0000"/>
                </a:solidFill>
              </a:rPr>
              <a:t>C-SODA</a:t>
            </a:r>
            <a:r>
              <a:rPr lang="ja-JP" altLang="en-US" dirty="0" smtClean="0"/>
              <a:t>）</a:t>
            </a:r>
            <a:r>
              <a:rPr kumimoji="1" lang="ja-JP" altLang="en-US" dirty="0" smtClean="0"/>
              <a:t>が設立</a:t>
            </a:r>
            <a:endParaRPr lang="en-US" altLang="ja-JP" dirty="0"/>
          </a:p>
          <a:p>
            <a:pPr lvl="1"/>
            <a:r>
              <a:rPr lang="ja-JP" altLang="en-US" dirty="0" smtClean="0"/>
              <a:t>同時に</a:t>
            </a:r>
            <a:r>
              <a:rPr lang="en-US" altLang="ja-JP" dirty="0" smtClean="0"/>
              <a:t>｢</a:t>
            </a:r>
            <a:r>
              <a:rPr lang="ja-JP" altLang="en-US" dirty="0" smtClean="0"/>
              <a:t>宇宙科学情報解析研究系</a:t>
            </a:r>
            <a:r>
              <a:rPr lang="en-US" altLang="ja-JP" dirty="0" smtClean="0"/>
              <a:t>｣</a:t>
            </a:r>
            <a:r>
              <a:rPr lang="ja-JP" altLang="en-US" dirty="0" smtClean="0"/>
              <a:t>が</a:t>
            </a:r>
            <a:r>
              <a:rPr lang="ja-JP" altLang="en-US" dirty="0" smtClean="0"/>
              <a:t>発足</a:t>
            </a:r>
            <a:endParaRPr lang="en-US" altLang="ja-JP" dirty="0" smtClean="0"/>
          </a:p>
          <a:p>
            <a:r>
              <a:rPr lang="en-US" altLang="ja-JP" dirty="0" smtClean="0"/>
              <a:t>2012</a:t>
            </a:r>
            <a:r>
              <a:rPr lang="ja-JP" altLang="en-US" dirty="0" smtClean="0"/>
              <a:t>年度、三つの研究系が合併して</a:t>
            </a:r>
            <a:r>
              <a:rPr lang="ja-JP" altLang="en-US" dirty="0" smtClean="0">
                <a:solidFill>
                  <a:srgbClr val="FF0000"/>
                </a:solidFill>
              </a:rPr>
              <a:t>学際科学研究系</a:t>
            </a:r>
            <a:r>
              <a:rPr lang="ja-JP" altLang="en-US" dirty="0" smtClean="0"/>
              <a:t>が発足</a:t>
            </a:r>
            <a:endParaRPr lang="en-US" altLang="ja-JP" dirty="0"/>
          </a:p>
          <a:p>
            <a:pPr lvl="1"/>
            <a:r>
              <a:rPr kumimoji="1" lang="ja-JP" altLang="en-US" dirty="0" smtClean="0"/>
              <a:t>学際科学系において</a:t>
            </a:r>
            <a:r>
              <a:rPr kumimoji="1" lang="en-US" altLang="ja-JP" dirty="0" smtClean="0"/>
              <a:t>｢</a:t>
            </a:r>
            <a:r>
              <a:rPr kumimoji="1" lang="ja-JP" altLang="en-US" dirty="0" smtClean="0"/>
              <a:t>情報解析</a:t>
            </a:r>
            <a:r>
              <a:rPr kumimoji="1" lang="en-US" altLang="ja-JP" dirty="0" smtClean="0"/>
              <a:t>｣</a:t>
            </a:r>
            <a:r>
              <a:rPr lang="ja-JP" altLang="en-US" dirty="0" smtClean="0"/>
              <a:t>研究に関わるほとんどの</a:t>
            </a:r>
            <a:r>
              <a:rPr kumimoji="1" lang="ja-JP" altLang="en-US" dirty="0" smtClean="0"/>
              <a:t>メンバーが</a:t>
            </a:r>
            <a:r>
              <a:rPr kumimoji="1" lang="en-US" altLang="ja-JP" dirty="0" smtClean="0"/>
              <a:t>C-SODA</a:t>
            </a:r>
            <a:r>
              <a:rPr kumimoji="1" lang="ja-JP" altLang="en-US" dirty="0" smtClean="0"/>
              <a:t>に属し、データアーカイブ関連業務に従事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これらのメンバーが中心となって、ひきつづきシンポジウムを開催</a:t>
            </a:r>
            <a:endParaRPr kumimoji="1" lang="ja-JP" altLang="en-US" dirty="0"/>
          </a:p>
        </p:txBody>
      </p:sp>
      <p:pic>
        <p:nvPicPr>
          <p:cNvPr id="5" name="図 4" descr="スクリーンショット（2013-02-15 5.48.42）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424" y="3717636"/>
            <a:ext cx="5033818" cy="299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894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273" y="274638"/>
            <a:ext cx="8682182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宇宙科学情報解析シンポジウムの経緯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9515" y="1176866"/>
            <a:ext cx="8035637" cy="5126952"/>
          </a:xfrm>
        </p:spPr>
        <p:txBody>
          <a:bodyPr>
            <a:normAutofit fontScale="62500" lnSpcReduction="20000"/>
          </a:bodyPr>
          <a:lstStyle/>
          <a:p>
            <a:r>
              <a:rPr lang="ja-JP" altLang="en-US" dirty="0" smtClean="0"/>
              <a:t>開催主旨：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近年、宇宙科学における様々な分野において、観測装置と計算機の大型化によって、以前に比べて飛躍的に大量のデータを取得することが可能になってきています。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そのために、観測から科学的成果を産出するにあたって、大規模データをいかに効率良く処理・解析し必要な情報を引き出すかが、新たな技術課題となりつつあります。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また、デジタル技術の普及に伴い、デジタルプラネタリウムや様々なアプリケーションに代表されるように、宇宙観測データが科学研究以外の分野 でも広く利用されるようになってきています。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そこで、</a:t>
            </a:r>
            <a:r>
              <a:rPr lang="en-US" altLang="ja-JP" dirty="0" smtClean="0"/>
              <a:t>JAXA</a:t>
            </a:r>
            <a:r>
              <a:rPr lang="ja-JP" altLang="en-US" dirty="0" smtClean="0"/>
              <a:t>宇宙科学研究所・学際科学研究系では、</a:t>
            </a:r>
            <a:r>
              <a:rPr lang="ja-JP" altLang="en-US" dirty="0" smtClean="0">
                <a:solidFill>
                  <a:srgbClr val="FF0000"/>
                </a:solidFill>
              </a:rPr>
              <a:t>宇宙科学データ（シミュレーションデータを含む）に関する新しい処理・解析・利用の手法、データベース技術やそれを応用したシステムの構築・運用技術など、宇宙科学、情報科学、情報技術にまたがる研究開発をテーマとした講演</a:t>
            </a:r>
            <a:r>
              <a:rPr lang="ja-JP" altLang="en-US" dirty="0" smtClean="0"/>
              <a:t>を広く集め、表記シンポジウムを開催致します。</a:t>
            </a:r>
            <a:endParaRPr lang="en-US" altLang="ja-JP" dirty="0" smtClean="0"/>
          </a:p>
          <a:p>
            <a:r>
              <a:rPr lang="en-US" altLang="ja-JP" dirty="0" smtClean="0"/>
              <a:t>｢</a:t>
            </a:r>
            <a:r>
              <a:rPr lang="ja-JP" altLang="en-US" dirty="0" smtClean="0">
                <a:solidFill>
                  <a:srgbClr val="FF0000"/>
                </a:solidFill>
              </a:rPr>
              <a:t>宇宙科学情報解析論文誌</a:t>
            </a:r>
            <a:r>
              <a:rPr lang="en-US" altLang="ja-JP" dirty="0" smtClean="0"/>
              <a:t>｣</a:t>
            </a:r>
            <a:r>
              <a:rPr lang="ja-JP" altLang="en-US" dirty="0" smtClean="0"/>
              <a:t>の出版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シンポジウムの収録を中心に、上記のテーマに沿った査読論文を収録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JAXA </a:t>
            </a:r>
            <a:r>
              <a:rPr lang="ja-JP" altLang="en-US" dirty="0" smtClean="0"/>
              <a:t>技術資料として出版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第一号は出版済み</a:t>
            </a:r>
            <a:r>
              <a:rPr lang="en-US" altLang="ja-JP" dirty="0" smtClean="0"/>
              <a:t>(</a:t>
            </a:r>
            <a:r>
              <a:rPr lang="ja-JP" altLang="en-US" dirty="0" smtClean="0"/>
              <a:t>受付にあります</a:t>
            </a:r>
            <a:r>
              <a:rPr lang="en-US" altLang="ja-JP" dirty="0" smtClean="0"/>
              <a:t>)</a:t>
            </a:r>
            <a:r>
              <a:rPr lang="ja-JP" altLang="en-US" dirty="0" smtClean="0"/>
              <a:t>。第二号は印刷中。</a:t>
            </a:r>
            <a:endParaRPr lang="en-US" altLang="ja-JP" dirty="0" smtClean="0"/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本年度のシンポジウムの集録を中心に第三号を出版予定</a:t>
            </a:r>
            <a:endParaRPr lang="ja-JP" altLang="en-US" dirty="0" smtClean="0">
              <a:solidFill>
                <a:srgbClr val="FF0000"/>
              </a:solidFill>
            </a:endParaRPr>
          </a:p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884615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その他、</a:t>
            </a:r>
            <a:r>
              <a:rPr kumimoji="1" lang="en-US" altLang="ja-JP" dirty="0" smtClean="0"/>
              <a:t>logistics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ja-JP" altLang="en-US" dirty="0" smtClean="0"/>
              <a:t>発表資料を</a:t>
            </a:r>
            <a:r>
              <a:rPr kumimoji="1" lang="en-US" altLang="ja-JP" dirty="0" smtClean="0"/>
              <a:t>USB</a:t>
            </a:r>
            <a:r>
              <a:rPr kumimoji="1" lang="ja-JP" altLang="en-US" dirty="0" smtClean="0"/>
              <a:t>メモリーで集めます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シンポジウムの</a:t>
            </a:r>
            <a:r>
              <a:rPr lang="en-US" altLang="ja-JP" dirty="0" smtClean="0"/>
              <a:t>HP</a:t>
            </a:r>
            <a:r>
              <a:rPr lang="ja-JP" altLang="en-US" dirty="0" smtClean="0"/>
              <a:t>から公開予定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公開できる部分だけで結構ですのでご協力ください</a:t>
            </a:r>
            <a:endParaRPr lang="en-US" altLang="ja-JP" dirty="0" smtClean="0"/>
          </a:p>
          <a:p>
            <a:r>
              <a:rPr kumimoji="1" lang="ja-JP" altLang="en-US" dirty="0" smtClean="0"/>
              <a:t>無線</a:t>
            </a:r>
            <a:r>
              <a:rPr kumimoji="1" lang="en-US" altLang="ja-JP" dirty="0" smtClean="0"/>
              <a:t>LAN</a:t>
            </a:r>
            <a:r>
              <a:rPr kumimoji="1" lang="ja-JP" altLang="en-US" dirty="0" smtClean="0"/>
              <a:t>が使えます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接続方法は</a:t>
            </a:r>
            <a:r>
              <a:rPr lang="ja-JP" altLang="en-US" dirty="0" smtClean="0"/>
              <a:t>受付に</a:t>
            </a:r>
            <a:r>
              <a:rPr lang="ja-JP" altLang="en-US" dirty="0" smtClean="0"/>
              <a:t>あります</a:t>
            </a:r>
            <a:endParaRPr lang="en-US" altLang="ja-JP" dirty="0" smtClean="0"/>
          </a:p>
          <a:p>
            <a:r>
              <a:rPr lang="ja-JP" altLang="en-US" dirty="0" smtClean="0"/>
              <a:t>昼ご飯は食堂、生協または所外で</a:t>
            </a:r>
            <a:endParaRPr lang="en-US" altLang="ja-JP" dirty="0" smtClean="0"/>
          </a:p>
          <a:p>
            <a:r>
              <a:rPr kumimoji="1" lang="ja-JP" altLang="en-US" dirty="0" smtClean="0"/>
              <a:t>懇親会</a:t>
            </a:r>
            <a:r>
              <a:rPr kumimoji="1" lang="en-US" altLang="ja-JP" dirty="0" smtClean="0"/>
              <a:t>(G</a:t>
            </a:r>
            <a:r>
              <a:rPr kumimoji="1" lang="ja-JP" altLang="en-US" dirty="0" smtClean="0"/>
              <a:t>棟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階、</a:t>
            </a:r>
            <a:r>
              <a:rPr kumimoji="1" lang="en-US" altLang="ja-JP" dirty="0" smtClean="0"/>
              <a:t>18</a:t>
            </a:r>
            <a:r>
              <a:rPr kumimoji="1" lang="ja-JP" altLang="en-US" dirty="0" smtClean="0"/>
              <a:t>時から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会費</a:t>
            </a:r>
            <a:r>
              <a:rPr lang="en-US" altLang="ja-JP" dirty="0" smtClean="0"/>
              <a:t>(3,000</a:t>
            </a:r>
            <a:r>
              <a:rPr lang="ja-JP" altLang="en-US" dirty="0" smtClean="0"/>
              <a:t>円</a:t>
            </a:r>
            <a:r>
              <a:rPr lang="en-US" altLang="ja-JP" dirty="0" smtClean="0"/>
              <a:t>)</a:t>
            </a:r>
            <a:r>
              <a:rPr lang="ja-JP" altLang="en-US" dirty="0" smtClean="0"/>
              <a:t>は昼休みに吉田秘書または海老沢まで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懇親会場</a:t>
            </a:r>
            <a:r>
              <a:rPr lang="en-US" altLang="ja-JP" dirty="0" smtClean="0"/>
              <a:t>(G</a:t>
            </a:r>
            <a:r>
              <a:rPr lang="ja-JP" altLang="en-US" dirty="0" smtClean="0"/>
              <a:t>棟</a:t>
            </a:r>
            <a:r>
              <a:rPr lang="en-US" altLang="ja-JP" dirty="0" smtClean="0"/>
              <a:t>)</a:t>
            </a:r>
            <a:r>
              <a:rPr lang="ja-JP" altLang="en-US" dirty="0" smtClean="0"/>
              <a:t>は常時施錠されているので注意</a:t>
            </a:r>
            <a:endParaRPr lang="en-US" altLang="ja-JP" dirty="0" smtClean="0"/>
          </a:p>
          <a:p>
            <a:r>
              <a:rPr lang="ja-JP" altLang="en-US" dirty="0" smtClean="0"/>
              <a:t>本館</a:t>
            </a:r>
            <a:r>
              <a:rPr lang="en-US" altLang="ja-JP" dirty="0" smtClean="0"/>
              <a:t>(A</a:t>
            </a:r>
            <a:r>
              <a:rPr lang="ja-JP" altLang="en-US" dirty="0" smtClean="0"/>
              <a:t>棟</a:t>
            </a:r>
            <a:r>
              <a:rPr lang="en-US" altLang="ja-JP" dirty="0" smtClean="0"/>
              <a:t>)</a:t>
            </a:r>
            <a:r>
              <a:rPr lang="ja-JP" altLang="en-US" dirty="0" smtClean="0"/>
              <a:t>横は常時、正面玄関も夜は施錠されます</a:t>
            </a:r>
            <a:endParaRPr lang="en-US" altLang="ja-JP" dirty="0" smtClean="0"/>
          </a:p>
          <a:p>
            <a:r>
              <a:rPr lang="ja-JP" altLang="en-US" dirty="0" smtClean="0"/>
              <a:t>淵野辺駅行きの宇宙研シャトルバス：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16:30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20:30</a:t>
            </a:r>
            <a:r>
              <a:rPr lang="ja-JP" altLang="en-US" dirty="0" smtClean="0"/>
              <a:t>まで、毎時</a:t>
            </a:r>
            <a:r>
              <a:rPr lang="en-US" altLang="ja-JP" dirty="0" smtClean="0"/>
              <a:t>0</a:t>
            </a:r>
            <a:r>
              <a:rPr lang="ja-JP" altLang="en-US" dirty="0" smtClean="0"/>
              <a:t>分と</a:t>
            </a:r>
            <a:r>
              <a:rPr lang="en-US" altLang="ja-JP" dirty="0" smtClean="0"/>
              <a:t>30</a:t>
            </a:r>
            <a:r>
              <a:rPr lang="ja-JP" altLang="en-US" dirty="0" smtClean="0"/>
              <a:t>分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5853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633</Words>
  <Application>Microsoft Macintosh PowerPoint</Application>
  <PresentationFormat>画面に合わせる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ホワイト</vt:lpstr>
      <vt:lpstr>はじめに 宇宙科学情報解析シンポジウムについて</vt:lpstr>
      <vt:lpstr>宇宙科学情報解析シンポジウムの経緯</vt:lpstr>
      <vt:lpstr>宇宙科学情報解析シンポジウムの経緯</vt:lpstr>
      <vt:lpstr>宇宙科学情報解析シンポジウムの経緯</vt:lpstr>
      <vt:lpstr>その他、logistics</vt:lpstr>
    </vt:vector>
  </TitlesOfParts>
  <Company>宇宙航空研究開発機構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宇宙科学情報解析シンポジウムについて</dc:title>
  <dc:creator>海老沢 研</dc:creator>
  <cp:lastModifiedBy>海老沢 研</cp:lastModifiedBy>
  <cp:revision>13</cp:revision>
  <dcterms:created xsi:type="dcterms:W3CDTF">2013-02-14T20:44:10Z</dcterms:created>
  <dcterms:modified xsi:type="dcterms:W3CDTF">2013-02-14T21:53:44Z</dcterms:modified>
</cp:coreProperties>
</file>