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21"/>
  </p:notesMasterIdLst>
  <p:handoutMasterIdLst>
    <p:handoutMasterId r:id="rId22"/>
  </p:handoutMasterIdLst>
  <p:sldIdLst>
    <p:sldId id="351" r:id="rId2"/>
    <p:sldId id="396" r:id="rId3"/>
    <p:sldId id="416" r:id="rId4"/>
    <p:sldId id="417" r:id="rId5"/>
    <p:sldId id="397" r:id="rId6"/>
    <p:sldId id="398" r:id="rId7"/>
    <p:sldId id="410" r:id="rId8"/>
    <p:sldId id="420" r:id="rId9"/>
    <p:sldId id="407" r:id="rId10"/>
    <p:sldId id="408" r:id="rId11"/>
    <p:sldId id="411" r:id="rId12"/>
    <p:sldId id="415" r:id="rId13"/>
    <p:sldId id="400" r:id="rId14"/>
    <p:sldId id="413" r:id="rId15"/>
    <p:sldId id="414" r:id="rId16"/>
    <p:sldId id="402" r:id="rId17"/>
    <p:sldId id="401" r:id="rId18"/>
    <p:sldId id="403" r:id="rId19"/>
    <p:sldId id="404" r:id="rId20"/>
  </p:sldIdLst>
  <p:sldSz cx="9144000" cy="6858000" type="screen4x3"/>
  <p:notesSz cx="7099300" cy="10234613"/>
  <p:defaultTextStyle>
    <a:defPPr>
      <a:defRPr lang="en-US"/>
    </a:defPPr>
    <a:lvl1pPr algn="l" rtl="0" fontAlgn="base">
      <a:spcBef>
        <a:spcPct val="0"/>
      </a:spcBef>
      <a:spcAft>
        <a:spcPct val="0"/>
      </a:spcAft>
      <a:defRPr kumimoji="1" sz="2400" b="1" kern="1200">
        <a:solidFill>
          <a:schemeClr val="accent2"/>
        </a:solidFill>
        <a:latin typeface="Century" pitchFamily="18" charset="0"/>
        <a:ea typeface="ＭＳ Ｐゴシック" charset="-128"/>
        <a:cs typeface="+mn-cs"/>
      </a:defRPr>
    </a:lvl1pPr>
    <a:lvl2pPr marL="457200" algn="l" rtl="0" fontAlgn="base">
      <a:spcBef>
        <a:spcPct val="0"/>
      </a:spcBef>
      <a:spcAft>
        <a:spcPct val="0"/>
      </a:spcAft>
      <a:defRPr kumimoji="1" sz="2400" b="1" kern="1200">
        <a:solidFill>
          <a:schemeClr val="accent2"/>
        </a:solidFill>
        <a:latin typeface="Century" pitchFamily="18" charset="0"/>
        <a:ea typeface="ＭＳ Ｐゴシック" charset="-128"/>
        <a:cs typeface="+mn-cs"/>
      </a:defRPr>
    </a:lvl2pPr>
    <a:lvl3pPr marL="914400" algn="l" rtl="0" fontAlgn="base">
      <a:spcBef>
        <a:spcPct val="0"/>
      </a:spcBef>
      <a:spcAft>
        <a:spcPct val="0"/>
      </a:spcAft>
      <a:defRPr kumimoji="1" sz="2400" b="1" kern="1200">
        <a:solidFill>
          <a:schemeClr val="accent2"/>
        </a:solidFill>
        <a:latin typeface="Century" pitchFamily="18" charset="0"/>
        <a:ea typeface="ＭＳ Ｐゴシック" charset="-128"/>
        <a:cs typeface="+mn-cs"/>
      </a:defRPr>
    </a:lvl3pPr>
    <a:lvl4pPr marL="1371600" algn="l" rtl="0" fontAlgn="base">
      <a:spcBef>
        <a:spcPct val="0"/>
      </a:spcBef>
      <a:spcAft>
        <a:spcPct val="0"/>
      </a:spcAft>
      <a:defRPr kumimoji="1" sz="2400" b="1" kern="1200">
        <a:solidFill>
          <a:schemeClr val="accent2"/>
        </a:solidFill>
        <a:latin typeface="Century" pitchFamily="18" charset="0"/>
        <a:ea typeface="ＭＳ Ｐゴシック" charset="-128"/>
        <a:cs typeface="+mn-cs"/>
      </a:defRPr>
    </a:lvl4pPr>
    <a:lvl5pPr marL="1828800" algn="l" rtl="0" fontAlgn="base">
      <a:spcBef>
        <a:spcPct val="0"/>
      </a:spcBef>
      <a:spcAft>
        <a:spcPct val="0"/>
      </a:spcAft>
      <a:defRPr kumimoji="1" sz="2400" b="1" kern="1200">
        <a:solidFill>
          <a:schemeClr val="accent2"/>
        </a:solidFill>
        <a:latin typeface="Century" pitchFamily="18" charset="0"/>
        <a:ea typeface="ＭＳ Ｐゴシック" charset="-128"/>
        <a:cs typeface="+mn-cs"/>
      </a:defRPr>
    </a:lvl5pPr>
    <a:lvl6pPr marL="2286000" algn="l" defTabSz="914400" rtl="0" eaLnBrk="1" latinLnBrk="0" hangingPunct="1">
      <a:defRPr kumimoji="1" sz="2400" b="1" kern="1200">
        <a:solidFill>
          <a:schemeClr val="accent2"/>
        </a:solidFill>
        <a:latin typeface="Century" pitchFamily="18" charset="0"/>
        <a:ea typeface="ＭＳ Ｐゴシック" charset="-128"/>
        <a:cs typeface="+mn-cs"/>
      </a:defRPr>
    </a:lvl6pPr>
    <a:lvl7pPr marL="2743200" algn="l" defTabSz="914400" rtl="0" eaLnBrk="1" latinLnBrk="0" hangingPunct="1">
      <a:defRPr kumimoji="1" sz="2400" b="1" kern="1200">
        <a:solidFill>
          <a:schemeClr val="accent2"/>
        </a:solidFill>
        <a:latin typeface="Century" pitchFamily="18" charset="0"/>
        <a:ea typeface="ＭＳ Ｐゴシック" charset="-128"/>
        <a:cs typeface="+mn-cs"/>
      </a:defRPr>
    </a:lvl7pPr>
    <a:lvl8pPr marL="3200400" algn="l" defTabSz="914400" rtl="0" eaLnBrk="1" latinLnBrk="0" hangingPunct="1">
      <a:defRPr kumimoji="1" sz="2400" b="1" kern="1200">
        <a:solidFill>
          <a:schemeClr val="accent2"/>
        </a:solidFill>
        <a:latin typeface="Century" pitchFamily="18" charset="0"/>
        <a:ea typeface="ＭＳ Ｐゴシック" charset="-128"/>
        <a:cs typeface="+mn-cs"/>
      </a:defRPr>
    </a:lvl8pPr>
    <a:lvl9pPr marL="3657600" algn="l" defTabSz="914400" rtl="0" eaLnBrk="1" latinLnBrk="0" hangingPunct="1">
      <a:defRPr kumimoji="1" sz="2400" b="1" kern="1200">
        <a:solidFill>
          <a:schemeClr val="accent2"/>
        </a:solidFill>
        <a:latin typeface="Century"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9900"/>
    <a:srgbClr val="0033CC"/>
    <a:srgbClr val="FF0000"/>
    <a:srgbClr val="CCFFFF"/>
    <a:srgbClr val="663300"/>
    <a:srgbClr val="000099"/>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45" autoAdjust="0"/>
    <p:restoredTop sz="77589" autoAdjust="0"/>
  </p:normalViewPr>
  <p:slideViewPr>
    <p:cSldViewPr snapToGrid="0">
      <p:cViewPr>
        <p:scale>
          <a:sx n="80" d="100"/>
          <a:sy n="80" d="100"/>
        </p:scale>
        <p:origin x="-996" y="-7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66" d="100"/>
          <a:sy n="66" d="100"/>
        </p:scale>
        <p:origin x="-1632" y="-72"/>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13" Type="http://schemas.openxmlformats.org/officeDocument/2006/relationships/slide" Target="slides/slide13.xml"/><Relationship Id="rId18" Type="http://schemas.openxmlformats.org/officeDocument/2006/relationships/slide" Target="slides/slide18.xml"/><Relationship Id="rId3" Type="http://schemas.openxmlformats.org/officeDocument/2006/relationships/slide" Target="slides/slide3.xml"/><Relationship Id="rId7" Type="http://schemas.openxmlformats.org/officeDocument/2006/relationships/slide" Target="slides/slide7.xml"/><Relationship Id="rId12" Type="http://schemas.openxmlformats.org/officeDocument/2006/relationships/slide" Target="slides/slide12.xml"/><Relationship Id="rId17" Type="http://schemas.openxmlformats.org/officeDocument/2006/relationships/slide" Target="slides/slide17.xml"/><Relationship Id="rId2" Type="http://schemas.openxmlformats.org/officeDocument/2006/relationships/slide" Target="slides/slide2.xml"/><Relationship Id="rId16" Type="http://schemas.openxmlformats.org/officeDocument/2006/relationships/slide" Target="slides/slide16.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5" Type="http://schemas.openxmlformats.org/officeDocument/2006/relationships/slide" Target="slides/slide15.xml"/><Relationship Id="rId10" Type="http://schemas.openxmlformats.org/officeDocument/2006/relationships/slide" Target="slides/slide10.xml"/><Relationship Id="rId19" Type="http://schemas.openxmlformats.org/officeDocument/2006/relationships/slide" Target="slides/slide19.xml"/><Relationship Id="rId4" Type="http://schemas.openxmlformats.org/officeDocument/2006/relationships/slide" Target="slides/slide4.xml"/><Relationship Id="rId9" Type="http://schemas.openxmlformats.org/officeDocument/2006/relationships/slide" Target="slides/slide9.xml"/><Relationship Id="rId14" Type="http://schemas.openxmlformats.org/officeDocument/2006/relationships/slide" Target="slides/slide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7506"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4329" tIns="47163" rIns="94329" bIns="47163" numCol="1" anchor="t" anchorCtr="0" compatLnSpc="1">
            <a:prstTxWarp prst="textNoShape">
              <a:avLst/>
            </a:prstTxWarp>
          </a:bodyPr>
          <a:lstStyle>
            <a:lvl1pPr defTabSz="942975">
              <a:defRPr sz="1300" b="0">
                <a:solidFill>
                  <a:schemeClr val="tx1"/>
                </a:solidFill>
                <a:latin typeface="Times New Roman" pitchFamily="18" charset="0"/>
                <a:ea typeface="ＭＳ Ｐゴシック" pitchFamily="50" charset="-128"/>
              </a:defRPr>
            </a:lvl1pPr>
          </a:lstStyle>
          <a:p>
            <a:pPr>
              <a:defRPr/>
            </a:pPr>
            <a:endParaRPr lang="en-US" altLang="ja-JP"/>
          </a:p>
        </p:txBody>
      </p:sp>
      <p:sp>
        <p:nvSpPr>
          <p:cNvPr id="277507" name="Rectangle 3"/>
          <p:cNvSpPr>
            <a:spLocks noGrp="1" noChangeArrowheads="1"/>
          </p:cNvSpPr>
          <p:nvPr>
            <p:ph type="dt" sz="quarter" idx="1"/>
          </p:nvPr>
        </p:nvSpPr>
        <p:spPr bwMode="auto">
          <a:xfrm>
            <a:off x="4021138" y="0"/>
            <a:ext cx="3076575" cy="512763"/>
          </a:xfrm>
          <a:prstGeom prst="rect">
            <a:avLst/>
          </a:prstGeom>
          <a:noFill/>
          <a:ln w="9525">
            <a:noFill/>
            <a:miter lim="800000"/>
            <a:headEnd/>
            <a:tailEnd/>
          </a:ln>
          <a:effectLst/>
        </p:spPr>
        <p:txBody>
          <a:bodyPr vert="horz" wrap="square" lIns="94329" tIns="47163" rIns="94329" bIns="47163" numCol="1" anchor="t" anchorCtr="0" compatLnSpc="1">
            <a:prstTxWarp prst="textNoShape">
              <a:avLst/>
            </a:prstTxWarp>
          </a:bodyPr>
          <a:lstStyle>
            <a:lvl1pPr algn="r" defTabSz="942975">
              <a:defRPr sz="1300" b="0">
                <a:solidFill>
                  <a:schemeClr val="tx1"/>
                </a:solidFill>
                <a:latin typeface="Times New Roman" pitchFamily="18" charset="0"/>
                <a:ea typeface="ＭＳ Ｐゴシック" pitchFamily="50" charset="-128"/>
              </a:defRPr>
            </a:lvl1pPr>
          </a:lstStyle>
          <a:p>
            <a:pPr>
              <a:defRPr/>
            </a:pPr>
            <a:fld id="{EF552E97-7E9C-494C-BAC9-07CD17CC71D7}" type="datetime1">
              <a:rPr lang="ja-JP" altLang="en-US"/>
              <a:pPr>
                <a:defRPr/>
              </a:pPr>
              <a:t>2014/2/14</a:t>
            </a:fld>
            <a:endParaRPr lang="en-US" altLang="ja-JP"/>
          </a:p>
        </p:txBody>
      </p:sp>
      <p:sp>
        <p:nvSpPr>
          <p:cNvPr id="277508"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4329" tIns="47163" rIns="94329" bIns="47163" numCol="1" anchor="b" anchorCtr="0" compatLnSpc="1">
            <a:prstTxWarp prst="textNoShape">
              <a:avLst/>
            </a:prstTxWarp>
          </a:bodyPr>
          <a:lstStyle>
            <a:lvl1pPr defTabSz="942975">
              <a:defRPr sz="1300" b="0">
                <a:solidFill>
                  <a:schemeClr val="tx1"/>
                </a:solidFill>
                <a:latin typeface="Times New Roman" pitchFamily="18" charset="0"/>
                <a:ea typeface="ＭＳ Ｐゴシック" pitchFamily="50" charset="-128"/>
              </a:defRPr>
            </a:lvl1pPr>
          </a:lstStyle>
          <a:p>
            <a:pPr>
              <a:defRPr/>
            </a:pPr>
            <a:endParaRPr lang="en-US" altLang="ja-JP"/>
          </a:p>
        </p:txBody>
      </p:sp>
      <p:sp>
        <p:nvSpPr>
          <p:cNvPr id="277509"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4329" tIns="47163" rIns="94329" bIns="47163" numCol="1" anchor="b" anchorCtr="0" compatLnSpc="1">
            <a:prstTxWarp prst="textNoShape">
              <a:avLst/>
            </a:prstTxWarp>
          </a:bodyPr>
          <a:lstStyle>
            <a:lvl1pPr algn="r" defTabSz="943213" fontAlgn="base">
              <a:defRPr sz="1300" b="0">
                <a:solidFill>
                  <a:schemeClr val="tx1"/>
                </a:solidFill>
                <a:latin typeface="Times New Roman" pitchFamily="18" charset="0"/>
                <a:ea typeface="ＭＳ Ｐゴシック" pitchFamily="50" charset="-128"/>
              </a:defRPr>
            </a:lvl1pPr>
          </a:lstStyle>
          <a:p>
            <a:pPr>
              <a:defRPr/>
            </a:pPr>
            <a:fld id="{857B9D59-162B-4FD8-8343-085B858434E0}" type="slidenum">
              <a:rPr lang="ja-JP" altLang="en-US"/>
              <a:pPr>
                <a:defRPr/>
              </a:pPr>
              <a:t>‹#›</a:t>
            </a:fld>
            <a:endParaRPr lang="en-US" altLang="ja-JP" dirty="0"/>
          </a:p>
        </p:txBody>
      </p:sp>
    </p:spTree>
    <p:extLst>
      <p:ext uri="{BB962C8B-B14F-4D97-AF65-F5344CB8AC3E}">
        <p14:creationId xmlns:p14="http://schemas.microsoft.com/office/powerpoint/2010/main" val="33016138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5469" tIns="47735" rIns="95469" bIns="47735" numCol="1" anchor="t" anchorCtr="0" compatLnSpc="1">
            <a:prstTxWarp prst="textNoShape">
              <a:avLst/>
            </a:prstTxWarp>
          </a:bodyPr>
          <a:lstStyle>
            <a:lvl1pPr>
              <a:defRPr sz="1300" b="0">
                <a:solidFill>
                  <a:schemeClr val="tx1"/>
                </a:solidFill>
                <a:latin typeface="Times New Roman" pitchFamily="18" charset="0"/>
                <a:ea typeface="ＭＳ Ｐゴシック" pitchFamily="50" charset="-128"/>
              </a:defRPr>
            </a:lvl1pPr>
          </a:lstStyle>
          <a:p>
            <a:pPr>
              <a:defRPr/>
            </a:pPr>
            <a:endParaRPr lang="en-US" altLang="ja-JP"/>
          </a:p>
        </p:txBody>
      </p:sp>
      <p:sp>
        <p:nvSpPr>
          <p:cNvPr id="67587" name="Rectangle 3"/>
          <p:cNvSpPr>
            <a:spLocks noGrp="1" noChangeArrowheads="1"/>
          </p:cNvSpPr>
          <p:nvPr>
            <p:ph type="dt" idx="1"/>
          </p:nvPr>
        </p:nvSpPr>
        <p:spPr bwMode="auto">
          <a:xfrm>
            <a:off x="4021138" y="0"/>
            <a:ext cx="3076575" cy="512763"/>
          </a:xfrm>
          <a:prstGeom prst="rect">
            <a:avLst/>
          </a:prstGeom>
          <a:noFill/>
          <a:ln w="9525">
            <a:noFill/>
            <a:miter lim="800000"/>
            <a:headEnd/>
            <a:tailEnd/>
          </a:ln>
          <a:effectLst/>
        </p:spPr>
        <p:txBody>
          <a:bodyPr vert="horz" wrap="square" lIns="95469" tIns="47735" rIns="95469" bIns="47735" numCol="1" anchor="t" anchorCtr="0" compatLnSpc="1">
            <a:prstTxWarp prst="textNoShape">
              <a:avLst/>
            </a:prstTxWarp>
          </a:bodyPr>
          <a:lstStyle>
            <a:lvl1pPr algn="r">
              <a:defRPr sz="1300" b="0">
                <a:solidFill>
                  <a:schemeClr val="tx1"/>
                </a:solidFill>
                <a:latin typeface="Times New Roman" pitchFamily="18" charset="0"/>
                <a:ea typeface="ＭＳ Ｐゴシック" pitchFamily="50" charset="-128"/>
              </a:defRPr>
            </a:lvl1pPr>
          </a:lstStyle>
          <a:p>
            <a:pPr>
              <a:defRPr/>
            </a:pPr>
            <a:fld id="{74358FBE-CAC4-4F15-8AB4-6908D4CB9DB9}" type="datetime1">
              <a:rPr lang="ja-JP" altLang="en-US"/>
              <a:pPr>
                <a:defRPr/>
              </a:pPr>
              <a:t>2014/2/14</a:t>
            </a:fld>
            <a:endParaRPr lang="en-US" altLang="ja-JP"/>
          </a:p>
        </p:txBody>
      </p:sp>
      <p:sp>
        <p:nvSpPr>
          <p:cNvPr id="31748" name="Rectangle 4"/>
          <p:cNvSpPr>
            <a:spLocks noGrp="1" noRot="1" noChangeAspect="1" noChangeArrowheads="1" noTextEdit="1"/>
          </p:cNvSpPr>
          <p:nvPr>
            <p:ph type="sldImg" idx="2"/>
          </p:nvPr>
        </p:nvSpPr>
        <p:spPr bwMode="auto">
          <a:xfrm>
            <a:off x="992188" y="766763"/>
            <a:ext cx="5116512" cy="3838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9" name="Rectangle 5"/>
          <p:cNvSpPr>
            <a:spLocks noGrp="1" noChangeArrowheads="1"/>
          </p:cNvSpPr>
          <p:nvPr>
            <p:ph type="body" sz="quarter" idx="3"/>
          </p:nvPr>
        </p:nvSpPr>
        <p:spPr bwMode="auto">
          <a:xfrm>
            <a:off x="709613" y="4860925"/>
            <a:ext cx="5680075" cy="4606925"/>
          </a:xfrm>
          <a:prstGeom prst="rect">
            <a:avLst/>
          </a:prstGeom>
          <a:noFill/>
          <a:ln w="9525">
            <a:noFill/>
            <a:miter lim="800000"/>
            <a:headEnd/>
            <a:tailEnd/>
          </a:ln>
          <a:effectLst/>
        </p:spPr>
        <p:txBody>
          <a:bodyPr vert="horz" wrap="square" lIns="95469" tIns="47735" rIns="95469" bIns="47735"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7590" name="Rectangle 6"/>
          <p:cNvSpPr>
            <a:spLocks noGrp="1" noChangeArrowheads="1"/>
          </p:cNvSpPr>
          <p:nvPr>
            <p:ph type="ftr" sz="quarter" idx="4"/>
          </p:nvPr>
        </p:nvSpPr>
        <p:spPr bwMode="auto">
          <a:xfrm>
            <a:off x="0" y="9720263"/>
            <a:ext cx="3076575" cy="512762"/>
          </a:xfrm>
          <a:prstGeom prst="rect">
            <a:avLst/>
          </a:prstGeom>
          <a:noFill/>
          <a:ln w="9525">
            <a:noFill/>
            <a:miter lim="800000"/>
            <a:headEnd/>
            <a:tailEnd/>
          </a:ln>
          <a:effectLst/>
        </p:spPr>
        <p:txBody>
          <a:bodyPr vert="horz" wrap="square" lIns="95469" tIns="47735" rIns="95469" bIns="47735" numCol="1" anchor="b" anchorCtr="0" compatLnSpc="1">
            <a:prstTxWarp prst="textNoShape">
              <a:avLst/>
            </a:prstTxWarp>
          </a:bodyPr>
          <a:lstStyle>
            <a:lvl1pPr>
              <a:defRPr sz="1300" b="0">
                <a:solidFill>
                  <a:schemeClr val="tx1"/>
                </a:solidFill>
                <a:latin typeface="Times New Roman" pitchFamily="18" charset="0"/>
                <a:ea typeface="ＭＳ Ｐゴシック" pitchFamily="50" charset="-128"/>
              </a:defRPr>
            </a:lvl1pPr>
          </a:lstStyle>
          <a:p>
            <a:pPr>
              <a:defRPr/>
            </a:pPr>
            <a:endParaRPr lang="en-US" altLang="ja-JP"/>
          </a:p>
        </p:txBody>
      </p:sp>
      <p:sp>
        <p:nvSpPr>
          <p:cNvPr id="67591" name="Rectangle 7"/>
          <p:cNvSpPr>
            <a:spLocks noGrp="1" noChangeArrowheads="1"/>
          </p:cNvSpPr>
          <p:nvPr>
            <p:ph type="sldNum" sz="quarter" idx="5"/>
          </p:nvPr>
        </p:nvSpPr>
        <p:spPr bwMode="auto">
          <a:xfrm>
            <a:off x="4021138" y="9720263"/>
            <a:ext cx="3076575" cy="512762"/>
          </a:xfrm>
          <a:prstGeom prst="rect">
            <a:avLst/>
          </a:prstGeom>
          <a:noFill/>
          <a:ln w="9525">
            <a:noFill/>
            <a:miter lim="800000"/>
            <a:headEnd/>
            <a:tailEnd/>
          </a:ln>
          <a:effectLst/>
        </p:spPr>
        <p:txBody>
          <a:bodyPr vert="horz" wrap="square" lIns="95469" tIns="47735" rIns="95469" bIns="47735" numCol="1" anchor="b" anchorCtr="0" compatLnSpc="1">
            <a:prstTxWarp prst="textNoShape">
              <a:avLst/>
            </a:prstTxWarp>
          </a:bodyPr>
          <a:lstStyle>
            <a:lvl1pPr algn="r" fontAlgn="base">
              <a:defRPr sz="1300" b="0">
                <a:solidFill>
                  <a:schemeClr val="tx1"/>
                </a:solidFill>
                <a:latin typeface="Times New Roman" pitchFamily="18" charset="0"/>
                <a:ea typeface="ＭＳ Ｐゴシック" pitchFamily="50" charset="-128"/>
              </a:defRPr>
            </a:lvl1pPr>
          </a:lstStyle>
          <a:p>
            <a:pPr>
              <a:defRPr/>
            </a:pPr>
            <a:fld id="{D60241C9-7045-4BB7-8423-FAC420BF7D68}" type="slidenum">
              <a:rPr lang="ja-JP" altLang="en-US"/>
              <a:pPr>
                <a:defRPr/>
              </a:pPr>
              <a:t>‹#›</a:t>
            </a:fld>
            <a:endParaRPr lang="en-US" altLang="ja-JP" dirty="0"/>
          </a:p>
        </p:txBody>
      </p:sp>
    </p:spTree>
    <p:extLst>
      <p:ext uri="{BB962C8B-B14F-4D97-AF65-F5344CB8AC3E}">
        <p14:creationId xmlns:p14="http://schemas.microsoft.com/office/powerpoint/2010/main" val="3515419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AE8DB9D5-57CB-4A17-9AD6-11A233880270}" type="slidenum">
              <a:rPr lang="ja-JP" altLang="en-US" sz="1300" b="0" smtClean="0">
                <a:solidFill>
                  <a:schemeClr val="tx1"/>
                </a:solidFill>
                <a:latin typeface="Times New Roman" pitchFamily="18" charset="0"/>
              </a:rPr>
              <a:pPr eaLnBrk="1" hangingPunct="1"/>
              <a:t>0</a:t>
            </a:fld>
            <a:endParaRPr lang="en-US" altLang="ja-JP" sz="1300" b="0" smtClean="0">
              <a:solidFill>
                <a:schemeClr val="tx1"/>
              </a:solidFill>
              <a:latin typeface="Times New Roman" pitchFamily="18" charset="0"/>
            </a:endParaRPr>
          </a:p>
        </p:txBody>
      </p:sp>
      <p:sp>
        <p:nvSpPr>
          <p:cNvPr id="32771" name="Rectangle 7"/>
          <p:cNvSpPr txBox="1">
            <a:spLocks noGrp="1" noChangeArrowheads="1"/>
          </p:cNvSpPr>
          <p:nvPr/>
        </p:nvSpPr>
        <p:spPr bwMode="auto">
          <a:xfrm>
            <a:off x="4021138" y="9720263"/>
            <a:ext cx="3076575"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69" tIns="47735" rIns="95469" bIns="47735" anchor="b"/>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algn="r" eaLnBrk="1" hangingPunct="1"/>
            <a:fld id="{650F1D09-A967-43AA-96C6-5C1E191B1873}" type="slidenum">
              <a:rPr lang="ja-JP" altLang="en-US" sz="1300" b="0">
                <a:solidFill>
                  <a:schemeClr val="tx1"/>
                </a:solidFill>
                <a:latin typeface="Times New Roman" pitchFamily="18" charset="0"/>
              </a:rPr>
              <a:pPr algn="r" eaLnBrk="1" hangingPunct="1"/>
              <a:t>0</a:t>
            </a:fld>
            <a:endParaRPr lang="en-US" altLang="ja-JP" sz="1300" b="0">
              <a:solidFill>
                <a:schemeClr val="tx1"/>
              </a:solidFill>
              <a:latin typeface="Times New Roman" pitchFamily="18" charset="0"/>
            </a:endParaRPr>
          </a:p>
        </p:txBody>
      </p:sp>
      <p:sp>
        <p:nvSpPr>
          <p:cNvPr id="32772" name="Rectangle 2"/>
          <p:cNvSpPr>
            <a:spLocks noGrp="1" noRot="1" noChangeAspect="1" noChangeArrowheads="1" noTextEdit="1"/>
          </p:cNvSpPr>
          <p:nvPr>
            <p:ph type="sldImg"/>
          </p:nvPr>
        </p:nvSpPr>
        <p:spPr>
          <a:ln/>
        </p:spPr>
      </p:sp>
      <p:sp>
        <p:nvSpPr>
          <p:cNvPr id="3277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z="1000" smtClean="0">
              <a:latin typeface="Century" pitchFamily="18" charset="0"/>
              <a:ea typeface="ＭＳ Ｐ明朝"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726E1AB6-CA29-476A-BCCA-3443899523D6}" type="slidenum">
              <a:rPr lang="ja-JP" altLang="en-US" sz="1300" b="0" smtClean="0">
                <a:solidFill>
                  <a:schemeClr val="tx1"/>
                </a:solidFill>
                <a:latin typeface="Times New Roman" pitchFamily="18" charset="0"/>
              </a:rPr>
              <a:pPr eaLnBrk="1" hangingPunct="1"/>
              <a:t>9</a:t>
            </a:fld>
            <a:endParaRPr lang="en-US" altLang="ja-JP" sz="1300" b="0" smtClean="0">
              <a:solidFill>
                <a:schemeClr val="tx1"/>
              </a:solidFill>
              <a:latin typeface="Times New Roman" pitchFamily="18" charset="0"/>
            </a:endParaRPr>
          </a:p>
        </p:txBody>
      </p:sp>
      <p:sp>
        <p:nvSpPr>
          <p:cNvPr id="50179" name="Rectangle 7"/>
          <p:cNvSpPr txBox="1">
            <a:spLocks noGrp="1" noChangeArrowheads="1"/>
          </p:cNvSpPr>
          <p:nvPr/>
        </p:nvSpPr>
        <p:spPr bwMode="auto">
          <a:xfrm>
            <a:off x="4021138" y="9720263"/>
            <a:ext cx="3076575"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69" tIns="47735" rIns="95469" bIns="47735" anchor="b"/>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algn="r" eaLnBrk="1" hangingPunct="1"/>
            <a:fld id="{D85189A4-6026-4F9E-889C-28A3FB50C089}" type="slidenum">
              <a:rPr lang="ja-JP" altLang="en-US" sz="1300" b="0">
                <a:solidFill>
                  <a:schemeClr val="tx1"/>
                </a:solidFill>
                <a:latin typeface="Times New Roman" pitchFamily="18" charset="0"/>
              </a:rPr>
              <a:pPr algn="r" eaLnBrk="1" hangingPunct="1"/>
              <a:t>9</a:t>
            </a:fld>
            <a:endParaRPr lang="en-US" altLang="ja-JP" sz="1300" b="0">
              <a:solidFill>
                <a:schemeClr val="tx1"/>
              </a:solidFill>
              <a:latin typeface="Times New Roman" pitchFamily="18" charset="0"/>
            </a:endParaRPr>
          </a:p>
        </p:txBody>
      </p:sp>
      <p:sp>
        <p:nvSpPr>
          <p:cNvPr id="50180" name="Rectangle 2"/>
          <p:cNvSpPr>
            <a:spLocks noGrp="1" noRot="1" noChangeAspect="1" noChangeArrowheads="1" noTextEdit="1"/>
          </p:cNvSpPr>
          <p:nvPr>
            <p:ph type="sldImg"/>
          </p:nvPr>
        </p:nvSpPr>
        <p:spPr>
          <a:ln/>
        </p:spPr>
      </p:sp>
      <p:sp>
        <p:nvSpPr>
          <p:cNvPr id="5018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ja-JP" altLang="en-US" sz="800" smtClean="0">
              <a:latin typeface="Century" pitchFamily="18" charset="0"/>
              <a:ea typeface="ＭＳ Ｐ明朝"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726E1AB6-CA29-476A-BCCA-3443899523D6}" type="slidenum">
              <a:rPr lang="ja-JP" altLang="en-US" sz="1300" b="0" smtClean="0">
                <a:solidFill>
                  <a:schemeClr val="tx1"/>
                </a:solidFill>
                <a:latin typeface="Times New Roman" pitchFamily="18" charset="0"/>
              </a:rPr>
              <a:pPr eaLnBrk="1" hangingPunct="1"/>
              <a:t>10</a:t>
            </a:fld>
            <a:endParaRPr lang="en-US" altLang="ja-JP" sz="1300" b="0" smtClean="0">
              <a:solidFill>
                <a:schemeClr val="tx1"/>
              </a:solidFill>
              <a:latin typeface="Times New Roman" pitchFamily="18" charset="0"/>
            </a:endParaRPr>
          </a:p>
        </p:txBody>
      </p:sp>
      <p:sp>
        <p:nvSpPr>
          <p:cNvPr id="50179" name="Rectangle 7"/>
          <p:cNvSpPr txBox="1">
            <a:spLocks noGrp="1" noChangeArrowheads="1"/>
          </p:cNvSpPr>
          <p:nvPr/>
        </p:nvSpPr>
        <p:spPr bwMode="auto">
          <a:xfrm>
            <a:off x="4021138" y="9720263"/>
            <a:ext cx="3076575"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69" tIns="47735" rIns="95469" bIns="47735" anchor="b"/>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algn="r" eaLnBrk="1" hangingPunct="1"/>
            <a:fld id="{D85189A4-6026-4F9E-889C-28A3FB50C089}" type="slidenum">
              <a:rPr lang="ja-JP" altLang="en-US" sz="1300" b="0">
                <a:solidFill>
                  <a:schemeClr val="tx1"/>
                </a:solidFill>
                <a:latin typeface="Times New Roman" pitchFamily="18" charset="0"/>
              </a:rPr>
              <a:pPr algn="r" eaLnBrk="1" hangingPunct="1"/>
              <a:t>10</a:t>
            </a:fld>
            <a:endParaRPr lang="en-US" altLang="ja-JP" sz="1300" b="0">
              <a:solidFill>
                <a:schemeClr val="tx1"/>
              </a:solidFill>
              <a:latin typeface="Times New Roman" pitchFamily="18" charset="0"/>
            </a:endParaRPr>
          </a:p>
        </p:txBody>
      </p:sp>
      <p:sp>
        <p:nvSpPr>
          <p:cNvPr id="50180" name="Rectangle 2"/>
          <p:cNvSpPr>
            <a:spLocks noGrp="1" noRot="1" noChangeAspect="1" noChangeArrowheads="1" noTextEdit="1"/>
          </p:cNvSpPr>
          <p:nvPr>
            <p:ph type="sldImg"/>
          </p:nvPr>
        </p:nvSpPr>
        <p:spPr>
          <a:ln/>
        </p:spPr>
      </p:sp>
      <p:sp>
        <p:nvSpPr>
          <p:cNvPr id="5018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ja-JP" altLang="en-US" sz="800" smtClean="0">
              <a:latin typeface="Century" pitchFamily="18" charset="0"/>
              <a:ea typeface="ＭＳ Ｐ明朝"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726E1AB6-CA29-476A-BCCA-3443899523D6}" type="slidenum">
              <a:rPr lang="ja-JP" altLang="en-US" sz="1300" b="0" smtClean="0">
                <a:solidFill>
                  <a:schemeClr val="tx1"/>
                </a:solidFill>
                <a:latin typeface="Times New Roman" pitchFamily="18" charset="0"/>
              </a:rPr>
              <a:pPr eaLnBrk="1" hangingPunct="1"/>
              <a:t>11</a:t>
            </a:fld>
            <a:endParaRPr lang="en-US" altLang="ja-JP" sz="1300" b="0" smtClean="0">
              <a:solidFill>
                <a:schemeClr val="tx1"/>
              </a:solidFill>
              <a:latin typeface="Times New Roman" pitchFamily="18" charset="0"/>
            </a:endParaRPr>
          </a:p>
        </p:txBody>
      </p:sp>
      <p:sp>
        <p:nvSpPr>
          <p:cNvPr id="50179" name="Rectangle 7"/>
          <p:cNvSpPr txBox="1">
            <a:spLocks noGrp="1" noChangeArrowheads="1"/>
          </p:cNvSpPr>
          <p:nvPr/>
        </p:nvSpPr>
        <p:spPr bwMode="auto">
          <a:xfrm>
            <a:off x="4021138" y="9720263"/>
            <a:ext cx="3076575"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69" tIns="47735" rIns="95469" bIns="47735" anchor="b"/>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algn="r" eaLnBrk="1" hangingPunct="1"/>
            <a:fld id="{D85189A4-6026-4F9E-889C-28A3FB50C089}" type="slidenum">
              <a:rPr lang="ja-JP" altLang="en-US" sz="1300" b="0">
                <a:solidFill>
                  <a:schemeClr val="tx1"/>
                </a:solidFill>
                <a:latin typeface="Times New Roman" pitchFamily="18" charset="0"/>
              </a:rPr>
              <a:pPr algn="r" eaLnBrk="1" hangingPunct="1"/>
              <a:t>11</a:t>
            </a:fld>
            <a:endParaRPr lang="en-US" altLang="ja-JP" sz="1300" b="0">
              <a:solidFill>
                <a:schemeClr val="tx1"/>
              </a:solidFill>
              <a:latin typeface="Times New Roman" pitchFamily="18" charset="0"/>
            </a:endParaRPr>
          </a:p>
        </p:txBody>
      </p:sp>
      <p:sp>
        <p:nvSpPr>
          <p:cNvPr id="50180" name="Rectangle 2"/>
          <p:cNvSpPr>
            <a:spLocks noGrp="1" noRot="1" noChangeAspect="1" noChangeArrowheads="1" noTextEdit="1"/>
          </p:cNvSpPr>
          <p:nvPr>
            <p:ph type="sldImg"/>
          </p:nvPr>
        </p:nvSpPr>
        <p:spPr>
          <a:ln/>
        </p:spPr>
      </p:sp>
      <p:sp>
        <p:nvSpPr>
          <p:cNvPr id="5018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ja-JP" altLang="en-US" sz="800" smtClean="0">
              <a:latin typeface="Century" pitchFamily="18" charset="0"/>
              <a:ea typeface="ＭＳ Ｐ明朝"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726E1AB6-CA29-476A-BCCA-3443899523D6}" type="slidenum">
              <a:rPr lang="ja-JP" altLang="en-US" sz="1300" b="0" smtClean="0">
                <a:solidFill>
                  <a:schemeClr val="tx1"/>
                </a:solidFill>
                <a:latin typeface="Times New Roman" pitchFamily="18" charset="0"/>
              </a:rPr>
              <a:pPr eaLnBrk="1" hangingPunct="1"/>
              <a:t>12</a:t>
            </a:fld>
            <a:endParaRPr lang="en-US" altLang="ja-JP" sz="1300" b="0" smtClean="0">
              <a:solidFill>
                <a:schemeClr val="tx1"/>
              </a:solidFill>
              <a:latin typeface="Times New Roman" pitchFamily="18" charset="0"/>
            </a:endParaRPr>
          </a:p>
        </p:txBody>
      </p:sp>
      <p:sp>
        <p:nvSpPr>
          <p:cNvPr id="50179" name="Rectangle 7"/>
          <p:cNvSpPr txBox="1">
            <a:spLocks noGrp="1" noChangeArrowheads="1"/>
          </p:cNvSpPr>
          <p:nvPr/>
        </p:nvSpPr>
        <p:spPr bwMode="auto">
          <a:xfrm>
            <a:off x="4021138" y="9720263"/>
            <a:ext cx="3076575"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69" tIns="47735" rIns="95469" bIns="47735" anchor="b"/>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algn="r" eaLnBrk="1" hangingPunct="1"/>
            <a:fld id="{D85189A4-6026-4F9E-889C-28A3FB50C089}" type="slidenum">
              <a:rPr lang="ja-JP" altLang="en-US" sz="1300" b="0">
                <a:solidFill>
                  <a:schemeClr val="tx1"/>
                </a:solidFill>
                <a:latin typeface="Times New Roman" pitchFamily="18" charset="0"/>
              </a:rPr>
              <a:pPr algn="r" eaLnBrk="1" hangingPunct="1"/>
              <a:t>12</a:t>
            </a:fld>
            <a:endParaRPr lang="en-US" altLang="ja-JP" sz="1300" b="0">
              <a:solidFill>
                <a:schemeClr val="tx1"/>
              </a:solidFill>
              <a:latin typeface="Times New Roman" pitchFamily="18" charset="0"/>
            </a:endParaRPr>
          </a:p>
        </p:txBody>
      </p:sp>
      <p:sp>
        <p:nvSpPr>
          <p:cNvPr id="50180" name="Rectangle 2"/>
          <p:cNvSpPr>
            <a:spLocks noGrp="1" noRot="1" noChangeAspect="1" noChangeArrowheads="1" noTextEdit="1"/>
          </p:cNvSpPr>
          <p:nvPr>
            <p:ph type="sldImg"/>
          </p:nvPr>
        </p:nvSpPr>
        <p:spPr>
          <a:ln/>
        </p:spPr>
      </p:sp>
      <p:sp>
        <p:nvSpPr>
          <p:cNvPr id="5018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ja-JP" altLang="en-US" sz="800" smtClean="0">
              <a:latin typeface="Century" pitchFamily="18" charset="0"/>
              <a:ea typeface="ＭＳ Ｐ明朝"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726E1AB6-CA29-476A-BCCA-3443899523D6}" type="slidenum">
              <a:rPr lang="ja-JP" altLang="en-US" sz="1300" b="0" smtClean="0">
                <a:solidFill>
                  <a:schemeClr val="tx1"/>
                </a:solidFill>
                <a:latin typeface="Times New Roman" pitchFamily="18" charset="0"/>
              </a:rPr>
              <a:pPr eaLnBrk="1" hangingPunct="1"/>
              <a:t>13</a:t>
            </a:fld>
            <a:endParaRPr lang="en-US" altLang="ja-JP" sz="1300" b="0" smtClean="0">
              <a:solidFill>
                <a:schemeClr val="tx1"/>
              </a:solidFill>
              <a:latin typeface="Times New Roman" pitchFamily="18" charset="0"/>
            </a:endParaRPr>
          </a:p>
        </p:txBody>
      </p:sp>
      <p:sp>
        <p:nvSpPr>
          <p:cNvPr id="50179" name="Rectangle 7"/>
          <p:cNvSpPr txBox="1">
            <a:spLocks noGrp="1" noChangeArrowheads="1"/>
          </p:cNvSpPr>
          <p:nvPr/>
        </p:nvSpPr>
        <p:spPr bwMode="auto">
          <a:xfrm>
            <a:off x="4021138" y="9720263"/>
            <a:ext cx="3076575"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69" tIns="47735" rIns="95469" bIns="47735" anchor="b"/>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algn="r" eaLnBrk="1" hangingPunct="1"/>
            <a:fld id="{D85189A4-6026-4F9E-889C-28A3FB50C089}" type="slidenum">
              <a:rPr lang="ja-JP" altLang="en-US" sz="1300" b="0">
                <a:solidFill>
                  <a:schemeClr val="tx1"/>
                </a:solidFill>
                <a:latin typeface="Times New Roman" pitchFamily="18" charset="0"/>
              </a:rPr>
              <a:pPr algn="r" eaLnBrk="1" hangingPunct="1"/>
              <a:t>13</a:t>
            </a:fld>
            <a:endParaRPr lang="en-US" altLang="ja-JP" sz="1300" b="0">
              <a:solidFill>
                <a:schemeClr val="tx1"/>
              </a:solidFill>
              <a:latin typeface="Times New Roman" pitchFamily="18" charset="0"/>
            </a:endParaRPr>
          </a:p>
        </p:txBody>
      </p:sp>
      <p:sp>
        <p:nvSpPr>
          <p:cNvPr id="50180" name="Rectangle 2"/>
          <p:cNvSpPr>
            <a:spLocks noGrp="1" noRot="1" noChangeAspect="1" noChangeArrowheads="1" noTextEdit="1"/>
          </p:cNvSpPr>
          <p:nvPr>
            <p:ph type="sldImg"/>
          </p:nvPr>
        </p:nvSpPr>
        <p:spPr>
          <a:ln/>
        </p:spPr>
      </p:sp>
      <p:sp>
        <p:nvSpPr>
          <p:cNvPr id="5018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ja-JP" altLang="en-US" sz="800" smtClean="0">
              <a:latin typeface="Century" pitchFamily="18" charset="0"/>
              <a:ea typeface="ＭＳ Ｐ明朝"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726E1AB6-CA29-476A-BCCA-3443899523D6}" type="slidenum">
              <a:rPr lang="ja-JP" altLang="en-US" sz="1300" b="0" smtClean="0">
                <a:solidFill>
                  <a:schemeClr val="tx1"/>
                </a:solidFill>
                <a:latin typeface="Times New Roman" pitchFamily="18" charset="0"/>
              </a:rPr>
              <a:pPr eaLnBrk="1" hangingPunct="1"/>
              <a:t>14</a:t>
            </a:fld>
            <a:endParaRPr lang="en-US" altLang="ja-JP" sz="1300" b="0" smtClean="0">
              <a:solidFill>
                <a:schemeClr val="tx1"/>
              </a:solidFill>
              <a:latin typeface="Times New Roman" pitchFamily="18" charset="0"/>
            </a:endParaRPr>
          </a:p>
        </p:txBody>
      </p:sp>
      <p:sp>
        <p:nvSpPr>
          <p:cNvPr id="50179" name="Rectangle 7"/>
          <p:cNvSpPr txBox="1">
            <a:spLocks noGrp="1" noChangeArrowheads="1"/>
          </p:cNvSpPr>
          <p:nvPr/>
        </p:nvSpPr>
        <p:spPr bwMode="auto">
          <a:xfrm>
            <a:off x="4021138" y="9720263"/>
            <a:ext cx="3076575"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69" tIns="47735" rIns="95469" bIns="47735" anchor="b"/>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algn="r" eaLnBrk="1" hangingPunct="1"/>
            <a:fld id="{D85189A4-6026-4F9E-889C-28A3FB50C089}" type="slidenum">
              <a:rPr lang="ja-JP" altLang="en-US" sz="1300" b="0">
                <a:solidFill>
                  <a:schemeClr val="tx1"/>
                </a:solidFill>
                <a:latin typeface="Times New Roman" pitchFamily="18" charset="0"/>
              </a:rPr>
              <a:pPr algn="r" eaLnBrk="1" hangingPunct="1"/>
              <a:t>14</a:t>
            </a:fld>
            <a:endParaRPr lang="en-US" altLang="ja-JP" sz="1300" b="0">
              <a:solidFill>
                <a:schemeClr val="tx1"/>
              </a:solidFill>
              <a:latin typeface="Times New Roman" pitchFamily="18" charset="0"/>
            </a:endParaRPr>
          </a:p>
        </p:txBody>
      </p:sp>
      <p:sp>
        <p:nvSpPr>
          <p:cNvPr id="50180" name="Rectangle 2"/>
          <p:cNvSpPr>
            <a:spLocks noGrp="1" noRot="1" noChangeAspect="1" noChangeArrowheads="1" noTextEdit="1"/>
          </p:cNvSpPr>
          <p:nvPr>
            <p:ph type="sldImg"/>
          </p:nvPr>
        </p:nvSpPr>
        <p:spPr>
          <a:ln/>
        </p:spPr>
      </p:sp>
      <p:sp>
        <p:nvSpPr>
          <p:cNvPr id="5018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ja-JP" altLang="en-US" sz="800" smtClean="0">
              <a:latin typeface="Century" pitchFamily="18" charset="0"/>
              <a:ea typeface="ＭＳ Ｐ明朝"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726E1AB6-CA29-476A-BCCA-3443899523D6}" type="slidenum">
              <a:rPr lang="ja-JP" altLang="en-US" sz="1300" b="0" smtClean="0">
                <a:solidFill>
                  <a:schemeClr val="tx1"/>
                </a:solidFill>
                <a:latin typeface="Times New Roman" pitchFamily="18" charset="0"/>
              </a:rPr>
              <a:pPr eaLnBrk="1" hangingPunct="1"/>
              <a:t>15</a:t>
            </a:fld>
            <a:endParaRPr lang="en-US" altLang="ja-JP" sz="1300" b="0" smtClean="0">
              <a:solidFill>
                <a:schemeClr val="tx1"/>
              </a:solidFill>
              <a:latin typeface="Times New Roman" pitchFamily="18" charset="0"/>
            </a:endParaRPr>
          </a:p>
        </p:txBody>
      </p:sp>
      <p:sp>
        <p:nvSpPr>
          <p:cNvPr id="50179" name="Rectangle 7"/>
          <p:cNvSpPr txBox="1">
            <a:spLocks noGrp="1" noChangeArrowheads="1"/>
          </p:cNvSpPr>
          <p:nvPr/>
        </p:nvSpPr>
        <p:spPr bwMode="auto">
          <a:xfrm>
            <a:off x="4021138" y="9720263"/>
            <a:ext cx="3076575"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69" tIns="47735" rIns="95469" bIns="47735" anchor="b"/>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algn="r" eaLnBrk="1" hangingPunct="1"/>
            <a:fld id="{D85189A4-6026-4F9E-889C-28A3FB50C089}" type="slidenum">
              <a:rPr lang="ja-JP" altLang="en-US" sz="1300" b="0">
                <a:solidFill>
                  <a:schemeClr val="tx1"/>
                </a:solidFill>
                <a:latin typeface="Times New Roman" pitchFamily="18" charset="0"/>
              </a:rPr>
              <a:pPr algn="r" eaLnBrk="1" hangingPunct="1"/>
              <a:t>15</a:t>
            </a:fld>
            <a:endParaRPr lang="en-US" altLang="ja-JP" sz="1300" b="0">
              <a:solidFill>
                <a:schemeClr val="tx1"/>
              </a:solidFill>
              <a:latin typeface="Times New Roman" pitchFamily="18" charset="0"/>
            </a:endParaRPr>
          </a:p>
        </p:txBody>
      </p:sp>
      <p:sp>
        <p:nvSpPr>
          <p:cNvPr id="50180" name="Rectangle 2"/>
          <p:cNvSpPr>
            <a:spLocks noGrp="1" noRot="1" noChangeAspect="1" noChangeArrowheads="1" noTextEdit="1"/>
          </p:cNvSpPr>
          <p:nvPr>
            <p:ph type="sldImg"/>
          </p:nvPr>
        </p:nvSpPr>
        <p:spPr>
          <a:ln/>
        </p:spPr>
      </p:sp>
      <p:sp>
        <p:nvSpPr>
          <p:cNvPr id="5018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ja-JP" altLang="en-US" sz="800" smtClean="0">
              <a:latin typeface="Century" pitchFamily="18" charset="0"/>
              <a:ea typeface="ＭＳ Ｐ明朝"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726E1AB6-CA29-476A-BCCA-3443899523D6}" type="slidenum">
              <a:rPr lang="ja-JP" altLang="en-US" sz="1300" b="0" smtClean="0">
                <a:solidFill>
                  <a:schemeClr val="tx1"/>
                </a:solidFill>
                <a:latin typeface="Times New Roman" pitchFamily="18" charset="0"/>
              </a:rPr>
              <a:pPr eaLnBrk="1" hangingPunct="1"/>
              <a:t>16</a:t>
            </a:fld>
            <a:endParaRPr lang="en-US" altLang="ja-JP" sz="1300" b="0" smtClean="0">
              <a:solidFill>
                <a:schemeClr val="tx1"/>
              </a:solidFill>
              <a:latin typeface="Times New Roman" pitchFamily="18" charset="0"/>
            </a:endParaRPr>
          </a:p>
        </p:txBody>
      </p:sp>
      <p:sp>
        <p:nvSpPr>
          <p:cNvPr id="50179" name="Rectangle 7"/>
          <p:cNvSpPr txBox="1">
            <a:spLocks noGrp="1" noChangeArrowheads="1"/>
          </p:cNvSpPr>
          <p:nvPr/>
        </p:nvSpPr>
        <p:spPr bwMode="auto">
          <a:xfrm>
            <a:off x="4021138" y="9720263"/>
            <a:ext cx="3076575"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69" tIns="47735" rIns="95469" bIns="47735" anchor="b"/>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algn="r" eaLnBrk="1" hangingPunct="1"/>
            <a:fld id="{D85189A4-6026-4F9E-889C-28A3FB50C089}" type="slidenum">
              <a:rPr lang="ja-JP" altLang="en-US" sz="1300" b="0">
                <a:solidFill>
                  <a:schemeClr val="tx1"/>
                </a:solidFill>
                <a:latin typeface="Times New Roman" pitchFamily="18" charset="0"/>
              </a:rPr>
              <a:pPr algn="r" eaLnBrk="1" hangingPunct="1"/>
              <a:t>16</a:t>
            </a:fld>
            <a:endParaRPr lang="en-US" altLang="ja-JP" sz="1300" b="0">
              <a:solidFill>
                <a:schemeClr val="tx1"/>
              </a:solidFill>
              <a:latin typeface="Times New Roman" pitchFamily="18" charset="0"/>
            </a:endParaRPr>
          </a:p>
        </p:txBody>
      </p:sp>
      <p:sp>
        <p:nvSpPr>
          <p:cNvPr id="50180" name="Rectangle 2"/>
          <p:cNvSpPr>
            <a:spLocks noGrp="1" noRot="1" noChangeAspect="1" noChangeArrowheads="1" noTextEdit="1"/>
          </p:cNvSpPr>
          <p:nvPr>
            <p:ph type="sldImg"/>
          </p:nvPr>
        </p:nvSpPr>
        <p:spPr>
          <a:ln/>
        </p:spPr>
      </p:sp>
      <p:sp>
        <p:nvSpPr>
          <p:cNvPr id="5018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ja-JP" altLang="en-US" sz="800" smtClean="0">
              <a:latin typeface="Century" pitchFamily="18" charset="0"/>
              <a:ea typeface="ＭＳ Ｐ明朝"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726E1AB6-CA29-476A-BCCA-3443899523D6}" type="slidenum">
              <a:rPr lang="ja-JP" altLang="en-US" sz="1300" b="0" smtClean="0">
                <a:solidFill>
                  <a:schemeClr val="tx1"/>
                </a:solidFill>
                <a:latin typeface="Times New Roman" pitchFamily="18" charset="0"/>
              </a:rPr>
              <a:pPr eaLnBrk="1" hangingPunct="1"/>
              <a:t>17</a:t>
            </a:fld>
            <a:endParaRPr lang="en-US" altLang="ja-JP" sz="1300" b="0" smtClean="0">
              <a:solidFill>
                <a:schemeClr val="tx1"/>
              </a:solidFill>
              <a:latin typeface="Times New Roman" pitchFamily="18" charset="0"/>
            </a:endParaRPr>
          </a:p>
        </p:txBody>
      </p:sp>
      <p:sp>
        <p:nvSpPr>
          <p:cNvPr id="50179" name="Rectangle 7"/>
          <p:cNvSpPr txBox="1">
            <a:spLocks noGrp="1" noChangeArrowheads="1"/>
          </p:cNvSpPr>
          <p:nvPr/>
        </p:nvSpPr>
        <p:spPr bwMode="auto">
          <a:xfrm>
            <a:off x="4021138" y="9720263"/>
            <a:ext cx="3076575"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69" tIns="47735" rIns="95469" bIns="47735" anchor="b"/>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algn="r" eaLnBrk="1" hangingPunct="1"/>
            <a:fld id="{D85189A4-6026-4F9E-889C-28A3FB50C089}" type="slidenum">
              <a:rPr lang="ja-JP" altLang="en-US" sz="1300" b="0">
                <a:solidFill>
                  <a:schemeClr val="tx1"/>
                </a:solidFill>
                <a:latin typeface="Times New Roman" pitchFamily="18" charset="0"/>
              </a:rPr>
              <a:pPr algn="r" eaLnBrk="1" hangingPunct="1"/>
              <a:t>17</a:t>
            </a:fld>
            <a:endParaRPr lang="en-US" altLang="ja-JP" sz="1300" b="0">
              <a:solidFill>
                <a:schemeClr val="tx1"/>
              </a:solidFill>
              <a:latin typeface="Times New Roman" pitchFamily="18" charset="0"/>
            </a:endParaRPr>
          </a:p>
        </p:txBody>
      </p:sp>
      <p:sp>
        <p:nvSpPr>
          <p:cNvPr id="50180" name="Rectangle 2"/>
          <p:cNvSpPr>
            <a:spLocks noGrp="1" noRot="1" noChangeAspect="1" noChangeArrowheads="1" noTextEdit="1"/>
          </p:cNvSpPr>
          <p:nvPr>
            <p:ph type="sldImg"/>
          </p:nvPr>
        </p:nvSpPr>
        <p:spPr>
          <a:ln/>
        </p:spPr>
      </p:sp>
      <p:sp>
        <p:nvSpPr>
          <p:cNvPr id="5018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ja-JP" altLang="en-US" sz="800" smtClean="0">
              <a:latin typeface="Century" pitchFamily="18" charset="0"/>
              <a:ea typeface="ＭＳ Ｐ明朝"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726E1AB6-CA29-476A-BCCA-3443899523D6}" type="slidenum">
              <a:rPr lang="ja-JP" altLang="en-US" sz="1300" b="0" smtClean="0">
                <a:solidFill>
                  <a:schemeClr val="tx1"/>
                </a:solidFill>
                <a:latin typeface="Times New Roman" pitchFamily="18" charset="0"/>
              </a:rPr>
              <a:pPr eaLnBrk="1" hangingPunct="1"/>
              <a:t>18</a:t>
            </a:fld>
            <a:endParaRPr lang="en-US" altLang="ja-JP" sz="1300" b="0" smtClean="0">
              <a:solidFill>
                <a:schemeClr val="tx1"/>
              </a:solidFill>
              <a:latin typeface="Times New Roman" pitchFamily="18" charset="0"/>
            </a:endParaRPr>
          </a:p>
        </p:txBody>
      </p:sp>
      <p:sp>
        <p:nvSpPr>
          <p:cNvPr id="50179" name="Rectangle 7"/>
          <p:cNvSpPr txBox="1">
            <a:spLocks noGrp="1" noChangeArrowheads="1"/>
          </p:cNvSpPr>
          <p:nvPr/>
        </p:nvSpPr>
        <p:spPr bwMode="auto">
          <a:xfrm>
            <a:off x="4021138" y="9720263"/>
            <a:ext cx="3076575"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69" tIns="47735" rIns="95469" bIns="47735" anchor="b"/>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algn="r" eaLnBrk="1" hangingPunct="1"/>
            <a:fld id="{D85189A4-6026-4F9E-889C-28A3FB50C089}" type="slidenum">
              <a:rPr lang="ja-JP" altLang="en-US" sz="1300" b="0">
                <a:solidFill>
                  <a:schemeClr val="tx1"/>
                </a:solidFill>
                <a:latin typeface="Times New Roman" pitchFamily="18" charset="0"/>
              </a:rPr>
              <a:pPr algn="r" eaLnBrk="1" hangingPunct="1"/>
              <a:t>18</a:t>
            </a:fld>
            <a:endParaRPr lang="en-US" altLang="ja-JP" sz="1300" b="0">
              <a:solidFill>
                <a:schemeClr val="tx1"/>
              </a:solidFill>
              <a:latin typeface="Times New Roman" pitchFamily="18" charset="0"/>
            </a:endParaRPr>
          </a:p>
        </p:txBody>
      </p:sp>
      <p:sp>
        <p:nvSpPr>
          <p:cNvPr id="50180" name="Rectangle 2"/>
          <p:cNvSpPr>
            <a:spLocks noGrp="1" noRot="1" noChangeAspect="1" noChangeArrowheads="1" noTextEdit="1"/>
          </p:cNvSpPr>
          <p:nvPr>
            <p:ph type="sldImg"/>
          </p:nvPr>
        </p:nvSpPr>
        <p:spPr>
          <a:ln/>
        </p:spPr>
      </p:sp>
      <p:sp>
        <p:nvSpPr>
          <p:cNvPr id="5018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ja-JP" altLang="en-US" sz="800" smtClean="0">
              <a:latin typeface="Century" pitchFamily="18" charset="0"/>
              <a:ea typeface="ＭＳ Ｐ明朝"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726E1AB6-CA29-476A-BCCA-3443899523D6}" type="slidenum">
              <a:rPr lang="ja-JP" altLang="en-US" sz="1300" b="0" smtClean="0">
                <a:solidFill>
                  <a:schemeClr val="tx1"/>
                </a:solidFill>
                <a:latin typeface="Times New Roman" pitchFamily="18" charset="0"/>
              </a:rPr>
              <a:pPr eaLnBrk="1" hangingPunct="1"/>
              <a:t>1</a:t>
            </a:fld>
            <a:endParaRPr lang="en-US" altLang="ja-JP" sz="1300" b="0" smtClean="0">
              <a:solidFill>
                <a:schemeClr val="tx1"/>
              </a:solidFill>
              <a:latin typeface="Times New Roman" pitchFamily="18" charset="0"/>
            </a:endParaRPr>
          </a:p>
        </p:txBody>
      </p:sp>
      <p:sp>
        <p:nvSpPr>
          <p:cNvPr id="50179" name="Rectangle 7"/>
          <p:cNvSpPr txBox="1">
            <a:spLocks noGrp="1" noChangeArrowheads="1"/>
          </p:cNvSpPr>
          <p:nvPr/>
        </p:nvSpPr>
        <p:spPr bwMode="auto">
          <a:xfrm>
            <a:off x="4021138" y="9720263"/>
            <a:ext cx="3076575"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69" tIns="47735" rIns="95469" bIns="47735" anchor="b"/>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algn="r" eaLnBrk="1" hangingPunct="1"/>
            <a:fld id="{D85189A4-6026-4F9E-889C-28A3FB50C089}" type="slidenum">
              <a:rPr lang="ja-JP" altLang="en-US" sz="1300" b="0">
                <a:solidFill>
                  <a:schemeClr val="tx1"/>
                </a:solidFill>
                <a:latin typeface="Times New Roman" pitchFamily="18" charset="0"/>
              </a:rPr>
              <a:pPr algn="r" eaLnBrk="1" hangingPunct="1"/>
              <a:t>1</a:t>
            </a:fld>
            <a:endParaRPr lang="en-US" altLang="ja-JP" sz="1300" b="0">
              <a:solidFill>
                <a:schemeClr val="tx1"/>
              </a:solidFill>
              <a:latin typeface="Times New Roman" pitchFamily="18" charset="0"/>
            </a:endParaRPr>
          </a:p>
        </p:txBody>
      </p:sp>
      <p:sp>
        <p:nvSpPr>
          <p:cNvPr id="50180" name="Rectangle 2"/>
          <p:cNvSpPr>
            <a:spLocks noGrp="1" noRot="1" noChangeAspect="1" noChangeArrowheads="1" noTextEdit="1"/>
          </p:cNvSpPr>
          <p:nvPr>
            <p:ph type="sldImg"/>
          </p:nvPr>
        </p:nvSpPr>
        <p:spPr>
          <a:ln/>
        </p:spPr>
      </p:sp>
      <p:sp>
        <p:nvSpPr>
          <p:cNvPr id="5018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ja-JP" altLang="en-US" sz="800" smtClean="0">
              <a:latin typeface="Century" pitchFamily="18" charset="0"/>
              <a:ea typeface="ＭＳ Ｐ明朝"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726E1AB6-CA29-476A-BCCA-3443899523D6}" type="slidenum">
              <a:rPr lang="ja-JP" altLang="en-US" sz="1300" b="0" smtClean="0">
                <a:solidFill>
                  <a:schemeClr val="tx1"/>
                </a:solidFill>
                <a:latin typeface="Times New Roman" pitchFamily="18" charset="0"/>
              </a:rPr>
              <a:pPr eaLnBrk="1" hangingPunct="1"/>
              <a:t>2</a:t>
            </a:fld>
            <a:endParaRPr lang="en-US" altLang="ja-JP" sz="1300" b="0" smtClean="0">
              <a:solidFill>
                <a:schemeClr val="tx1"/>
              </a:solidFill>
              <a:latin typeface="Times New Roman" pitchFamily="18" charset="0"/>
            </a:endParaRPr>
          </a:p>
        </p:txBody>
      </p:sp>
      <p:sp>
        <p:nvSpPr>
          <p:cNvPr id="50179" name="Rectangle 7"/>
          <p:cNvSpPr txBox="1">
            <a:spLocks noGrp="1" noChangeArrowheads="1"/>
          </p:cNvSpPr>
          <p:nvPr/>
        </p:nvSpPr>
        <p:spPr bwMode="auto">
          <a:xfrm>
            <a:off x="4021138" y="9720263"/>
            <a:ext cx="3076575"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69" tIns="47735" rIns="95469" bIns="47735" anchor="b"/>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algn="r" eaLnBrk="1" hangingPunct="1"/>
            <a:fld id="{D85189A4-6026-4F9E-889C-28A3FB50C089}" type="slidenum">
              <a:rPr lang="ja-JP" altLang="en-US" sz="1300" b="0">
                <a:solidFill>
                  <a:schemeClr val="tx1"/>
                </a:solidFill>
                <a:latin typeface="Times New Roman" pitchFamily="18" charset="0"/>
              </a:rPr>
              <a:pPr algn="r" eaLnBrk="1" hangingPunct="1"/>
              <a:t>2</a:t>
            </a:fld>
            <a:endParaRPr lang="en-US" altLang="ja-JP" sz="1300" b="0">
              <a:solidFill>
                <a:schemeClr val="tx1"/>
              </a:solidFill>
              <a:latin typeface="Times New Roman" pitchFamily="18" charset="0"/>
            </a:endParaRPr>
          </a:p>
        </p:txBody>
      </p:sp>
      <p:sp>
        <p:nvSpPr>
          <p:cNvPr id="50180" name="Rectangle 2"/>
          <p:cNvSpPr>
            <a:spLocks noGrp="1" noRot="1" noChangeAspect="1" noChangeArrowheads="1" noTextEdit="1"/>
          </p:cNvSpPr>
          <p:nvPr>
            <p:ph type="sldImg"/>
          </p:nvPr>
        </p:nvSpPr>
        <p:spPr>
          <a:ln/>
        </p:spPr>
      </p:sp>
      <p:sp>
        <p:nvSpPr>
          <p:cNvPr id="5018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ja-JP" altLang="en-US" sz="800" smtClean="0">
              <a:latin typeface="Century" pitchFamily="18" charset="0"/>
              <a:ea typeface="ＭＳ Ｐ明朝"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726E1AB6-CA29-476A-BCCA-3443899523D6}" type="slidenum">
              <a:rPr lang="ja-JP" altLang="en-US" sz="1300" b="0" smtClean="0">
                <a:solidFill>
                  <a:schemeClr val="tx1"/>
                </a:solidFill>
                <a:latin typeface="Times New Roman" pitchFamily="18" charset="0"/>
              </a:rPr>
              <a:pPr eaLnBrk="1" hangingPunct="1"/>
              <a:t>3</a:t>
            </a:fld>
            <a:endParaRPr lang="en-US" altLang="ja-JP" sz="1300" b="0" smtClean="0">
              <a:solidFill>
                <a:schemeClr val="tx1"/>
              </a:solidFill>
              <a:latin typeface="Times New Roman" pitchFamily="18" charset="0"/>
            </a:endParaRPr>
          </a:p>
        </p:txBody>
      </p:sp>
      <p:sp>
        <p:nvSpPr>
          <p:cNvPr id="50179" name="Rectangle 7"/>
          <p:cNvSpPr txBox="1">
            <a:spLocks noGrp="1" noChangeArrowheads="1"/>
          </p:cNvSpPr>
          <p:nvPr/>
        </p:nvSpPr>
        <p:spPr bwMode="auto">
          <a:xfrm>
            <a:off x="4021138" y="9720263"/>
            <a:ext cx="3076575"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69" tIns="47735" rIns="95469" bIns="47735" anchor="b"/>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algn="r" eaLnBrk="1" hangingPunct="1"/>
            <a:fld id="{D85189A4-6026-4F9E-889C-28A3FB50C089}" type="slidenum">
              <a:rPr lang="ja-JP" altLang="en-US" sz="1300" b="0">
                <a:solidFill>
                  <a:schemeClr val="tx1"/>
                </a:solidFill>
                <a:latin typeface="Times New Roman" pitchFamily="18" charset="0"/>
              </a:rPr>
              <a:pPr algn="r" eaLnBrk="1" hangingPunct="1"/>
              <a:t>3</a:t>
            </a:fld>
            <a:endParaRPr lang="en-US" altLang="ja-JP" sz="1300" b="0">
              <a:solidFill>
                <a:schemeClr val="tx1"/>
              </a:solidFill>
              <a:latin typeface="Times New Roman" pitchFamily="18" charset="0"/>
            </a:endParaRPr>
          </a:p>
        </p:txBody>
      </p:sp>
      <p:sp>
        <p:nvSpPr>
          <p:cNvPr id="50180" name="Rectangle 2"/>
          <p:cNvSpPr>
            <a:spLocks noGrp="1" noRot="1" noChangeAspect="1" noChangeArrowheads="1" noTextEdit="1"/>
          </p:cNvSpPr>
          <p:nvPr>
            <p:ph type="sldImg"/>
          </p:nvPr>
        </p:nvSpPr>
        <p:spPr>
          <a:ln/>
        </p:spPr>
      </p:sp>
      <p:sp>
        <p:nvSpPr>
          <p:cNvPr id="5018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ja-JP" altLang="en-US" sz="800" smtClean="0">
              <a:latin typeface="Century" pitchFamily="18" charset="0"/>
              <a:ea typeface="ＭＳ Ｐ明朝"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726E1AB6-CA29-476A-BCCA-3443899523D6}" type="slidenum">
              <a:rPr lang="ja-JP" altLang="en-US" sz="1300" b="0" smtClean="0">
                <a:solidFill>
                  <a:schemeClr val="tx1"/>
                </a:solidFill>
                <a:latin typeface="Times New Roman" pitchFamily="18" charset="0"/>
              </a:rPr>
              <a:pPr eaLnBrk="1" hangingPunct="1"/>
              <a:t>4</a:t>
            </a:fld>
            <a:endParaRPr lang="en-US" altLang="ja-JP" sz="1300" b="0" smtClean="0">
              <a:solidFill>
                <a:schemeClr val="tx1"/>
              </a:solidFill>
              <a:latin typeface="Times New Roman" pitchFamily="18" charset="0"/>
            </a:endParaRPr>
          </a:p>
        </p:txBody>
      </p:sp>
      <p:sp>
        <p:nvSpPr>
          <p:cNvPr id="50179" name="Rectangle 7"/>
          <p:cNvSpPr txBox="1">
            <a:spLocks noGrp="1" noChangeArrowheads="1"/>
          </p:cNvSpPr>
          <p:nvPr/>
        </p:nvSpPr>
        <p:spPr bwMode="auto">
          <a:xfrm>
            <a:off x="4021138" y="9720263"/>
            <a:ext cx="3076575"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69" tIns="47735" rIns="95469" bIns="47735" anchor="b"/>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algn="r" eaLnBrk="1" hangingPunct="1"/>
            <a:fld id="{D85189A4-6026-4F9E-889C-28A3FB50C089}" type="slidenum">
              <a:rPr lang="ja-JP" altLang="en-US" sz="1300" b="0">
                <a:solidFill>
                  <a:schemeClr val="tx1"/>
                </a:solidFill>
                <a:latin typeface="Times New Roman" pitchFamily="18" charset="0"/>
              </a:rPr>
              <a:pPr algn="r" eaLnBrk="1" hangingPunct="1"/>
              <a:t>4</a:t>
            </a:fld>
            <a:endParaRPr lang="en-US" altLang="ja-JP" sz="1300" b="0">
              <a:solidFill>
                <a:schemeClr val="tx1"/>
              </a:solidFill>
              <a:latin typeface="Times New Roman" pitchFamily="18" charset="0"/>
            </a:endParaRPr>
          </a:p>
        </p:txBody>
      </p:sp>
      <p:sp>
        <p:nvSpPr>
          <p:cNvPr id="50180" name="Rectangle 2"/>
          <p:cNvSpPr>
            <a:spLocks noGrp="1" noRot="1" noChangeAspect="1" noChangeArrowheads="1" noTextEdit="1"/>
          </p:cNvSpPr>
          <p:nvPr>
            <p:ph type="sldImg"/>
          </p:nvPr>
        </p:nvSpPr>
        <p:spPr>
          <a:ln/>
        </p:spPr>
      </p:sp>
      <p:sp>
        <p:nvSpPr>
          <p:cNvPr id="5018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ja-JP" altLang="en-US" sz="800" smtClean="0">
              <a:latin typeface="Century" pitchFamily="18" charset="0"/>
              <a:ea typeface="ＭＳ Ｐ明朝"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726E1AB6-CA29-476A-BCCA-3443899523D6}" type="slidenum">
              <a:rPr lang="ja-JP" altLang="en-US" sz="1300" b="0" smtClean="0">
                <a:solidFill>
                  <a:schemeClr val="tx1"/>
                </a:solidFill>
                <a:latin typeface="Times New Roman" pitchFamily="18" charset="0"/>
              </a:rPr>
              <a:pPr eaLnBrk="1" hangingPunct="1"/>
              <a:t>5</a:t>
            </a:fld>
            <a:endParaRPr lang="en-US" altLang="ja-JP" sz="1300" b="0" smtClean="0">
              <a:solidFill>
                <a:schemeClr val="tx1"/>
              </a:solidFill>
              <a:latin typeface="Times New Roman" pitchFamily="18" charset="0"/>
            </a:endParaRPr>
          </a:p>
        </p:txBody>
      </p:sp>
      <p:sp>
        <p:nvSpPr>
          <p:cNvPr id="50179" name="Rectangle 7"/>
          <p:cNvSpPr txBox="1">
            <a:spLocks noGrp="1" noChangeArrowheads="1"/>
          </p:cNvSpPr>
          <p:nvPr/>
        </p:nvSpPr>
        <p:spPr bwMode="auto">
          <a:xfrm>
            <a:off x="4021138" y="9720263"/>
            <a:ext cx="3076575"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69" tIns="47735" rIns="95469" bIns="47735" anchor="b"/>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algn="r" eaLnBrk="1" hangingPunct="1"/>
            <a:fld id="{D85189A4-6026-4F9E-889C-28A3FB50C089}" type="slidenum">
              <a:rPr lang="ja-JP" altLang="en-US" sz="1300" b="0">
                <a:solidFill>
                  <a:schemeClr val="tx1"/>
                </a:solidFill>
                <a:latin typeface="Times New Roman" pitchFamily="18" charset="0"/>
              </a:rPr>
              <a:pPr algn="r" eaLnBrk="1" hangingPunct="1"/>
              <a:t>5</a:t>
            </a:fld>
            <a:endParaRPr lang="en-US" altLang="ja-JP" sz="1300" b="0">
              <a:solidFill>
                <a:schemeClr val="tx1"/>
              </a:solidFill>
              <a:latin typeface="Times New Roman" pitchFamily="18" charset="0"/>
            </a:endParaRPr>
          </a:p>
        </p:txBody>
      </p:sp>
      <p:sp>
        <p:nvSpPr>
          <p:cNvPr id="50180" name="Rectangle 2"/>
          <p:cNvSpPr>
            <a:spLocks noGrp="1" noRot="1" noChangeAspect="1" noChangeArrowheads="1" noTextEdit="1"/>
          </p:cNvSpPr>
          <p:nvPr>
            <p:ph type="sldImg"/>
          </p:nvPr>
        </p:nvSpPr>
        <p:spPr>
          <a:ln/>
        </p:spPr>
      </p:sp>
      <p:sp>
        <p:nvSpPr>
          <p:cNvPr id="5018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ja-JP" altLang="en-US" sz="800" smtClean="0">
              <a:latin typeface="Century" pitchFamily="18" charset="0"/>
              <a:ea typeface="ＭＳ Ｐ明朝"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726E1AB6-CA29-476A-BCCA-3443899523D6}" type="slidenum">
              <a:rPr lang="ja-JP" altLang="en-US" sz="1300" b="0" smtClean="0">
                <a:solidFill>
                  <a:schemeClr val="tx1"/>
                </a:solidFill>
                <a:latin typeface="Times New Roman" pitchFamily="18" charset="0"/>
              </a:rPr>
              <a:pPr eaLnBrk="1" hangingPunct="1"/>
              <a:t>6</a:t>
            </a:fld>
            <a:endParaRPr lang="en-US" altLang="ja-JP" sz="1300" b="0" smtClean="0">
              <a:solidFill>
                <a:schemeClr val="tx1"/>
              </a:solidFill>
              <a:latin typeface="Times New Roman" pitchFamily="18" charset="0"/>
            </a:endParaRPr>
          </a:p>
        </p:txBody>
      </p:sp>
      <p:sp>
        <p:nvSpPr>
          <p:cNvPr id="50179" name="Rectangle 7"/>
          <p:cNvSpPr txBox="1">
            <a:spLocks noGrp="1" noChangeArrowheads="1"/>
          </p:cNvSpPr>
          <p:nvPr/>
        </p:nvSpPr>
        <p:spPr bwMode="auto">
          <a:xfrm>
            <a:off x="4021138" y="9720263"/>
            <a:ext cx="3076575"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69" tIns="47735" rIns="95469" bIns="47735" anchor="b"/>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algn="r" eaLnBrk="1" hangingPunct="1"/>
            <a:fld id="{D85189A4-6026-4F9E-889C-28A3FB50C089}" type="slidenum">
              <a:rPr lang="ja-JP" altLang="en-US" sz="1300" b="0">
                <a:solidFill>
                  <a:schemeClr val="tx1"/>
                </a:solidFill>
                <a:latin typeface="Times New Roman" pitchFamily="18" charset="0"/>
              </a:rPr>
              <a:pPr algn="r" eaLnBrk="1" hangingPunct="1"/>
              <a:t>6</a:t>
            </a:fld>
            <a:endParaRPr lang="en-US" altLang="ja-JP" sz="1300" b="0">
              <a:solidFill>
                <a:schemeClr val="tx1"/>
              </a:solidFill>
              <a:latin typeface="Times New Roman" pitchFamily="18" charset="0"/>
            </a:endParaRPr>
          </a:p>
        </p:txBody>
      </p:sp>
      <p:sp>
        <p:nvSpPr>
          <p:cNvPr id="50180" name="Rectangle 2"/>
          <p:cNvSpPr>
            <a:spLocks noGrp="1" noRot="1" noChangeAspect="1" noChangeArrowheads="1" noTextEdit="1"/>
          </p:cNvSpPr>
          <p:nvPr>
            <p:ph type="sldImg"/>
          </p:nvPr>
        </p:nvSpPr>
        <p:spPr>
          <a:ln/>
        </p:spPr>
      </p:sp>
      <p:sp>
        <p:nvSpPr>
          <p:cNvPr id="5018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ja-JP" altLang="en-US" sz="800" smtClean="0">
              <a:latin typeface="Century" pitchFamily="18" charset="0"/>
              <a:ea typeface="ＭＳ Ｐ明朝"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726E1AB6-CA29-476A-BCCA-3443899523D6}" type="slidenum">
              <a:rPr lang="ja-JP" altLang="en-US" sz="1300" b="0" smtClean="0">
                <a:solidFill>
                  <a:schemeClr val="tx1"/>
                </a:solidFill>
                <a:latin typeface="Times New Roman" pitchFamily="18" charset="0"/>
              </a:rPr>
              <a:pPr eaLnBrk="1" hangingPunct="1"/>
              <a:t>7</a:t>
            </a:fld>
            <a:endParaRPr lang="en-US" altLang="ja-JP" sz="1300" b="0" smtClean="0">
              <a:solidFill>
                <a:schemeClr val="tx1"/>
              </a:solidFill>
              <a:latin typeface="Times New Roman" pitchFamily="18" charset="0"/>
            </a:endParaRPr>
          </a:p>
        </p:txBody>
      </p:sp>
      <p:sp>
        <p:nvSpPr>
          <p:cNvPr id="50179" name="Rectangle 7"/>
          <p:cNvSpPr txBox="1">
            <a:spLocks noGrp="1" noChangeArrowheads="1"/>
          </p:cNvSpPr>
          <p:nvPr/>
        </p:nvSpPr>
        <p:spPr bwMode="auto">
          <a:xfrm>
            <a:off x="4021138" y="9720263"/>
            <a:ext cx="3076575"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69" tIns="47735" rIns="95469" bIns="47735" anchor="b"/>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algn="r" eaLnBrk="1" hangingPunct="1"/>
            <a:fld id="{D85189A4-6026-4F9E-889C-28A3FB50C089}" type="slidenum">
              <a:rPr lang="ja-JP" altLang="en-US" sz="1300" b="0">
                <a:solidFill>
                  <a:schemeClr val="tx1"/>
                </a:solidFill>
                <a:latin typeface="Times New Roman" pitchFamily="18" charset="0"/>
              </a:rPr>
              <a:pPr algn="r" eaLnBrk="1" hangingPunct="1"/>
              <a:t>7</a:t>
            </a:fld>
            <a:endParaRPr lang="en-US" altLang="ja-JP" sz="1300" b="0">
              <a:solidFill>
                <a:schemeClr val="tx1"/>
              </a:solidFill>
              <a:latin typeface="Times New Roman" pitchFamily="18" charset="0"/>
            </a:endParaRPr>
          </a:p>
        </p:txBody>
      </p:sp>
      <p:sp>
        <p:nvSpPr>
          <p:cNvPr id="50180" name="Rectangle 2"/>
          <p:cNvSpPr>
            <a:spLocks noGrp="1" noRot="1" noChangeAspect="1" noChangeArrowheads="1" noTextEdit="1"/>
          </p:cNvSpPr>
          <p:nvPr>
            <p:ph type="sldImg"/>
          </p:nvPr>
        </p:nvSpPr>
        <p:spPr>
          <a:ln/>
        </p:spPr>
      </p:sp>
      <p:sp>
        <p:nvSpPr>
          <p:cNvPr id="5018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ja-JP" altLang="en-US" sz="800" smtClean="0">
              <a:latin typeface="Century" pitchFamily="18" charset="0"/>
              <a:ea typeface="ＭＳ Ｐ明朝"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726E1AB6-CA29-476A-BCCA-3443899523D6}" type="slidenum">
              <a:rPr lang="ja-JP" altLang="en-US" sz="1300" b="0" smtClean="0">
                <a:solidFill>
                  <a:schemeClr val="tx1"/>
                </a:solidFill>
                <a:latin typeface="Times New Roman" pitchFamily="18" charset="0"/>
              </a:rPr>
              <a:pPr eaLnBrk="1" hangingPunct="1"/>
              <a:t>8</a:t>
            </a:fld>
            <a:endParaRPr lang="en-US" altLang="ja-JP" sz="1300" b="0" smtClean="0">
              <a:solidFill>
                <a:schemeClr val="tx1"/>
              </a:solidFill>
              <a:latin typeface="Times New Roman" pitchFamily="18" charset="0"/>
            </a:endParaRPr>
          </a:p>
        </p:txBody>
      </p:sp>
      <p:sp>
        <p:nvSpPr>
          <p:cNvPr id="50179" name="Rectangle 7"/>
          <p:cNvSpPr txBox="1">
            <a:spLocks noGrp="1" noChangeArrowheads="1"/>
          </p:cNvSpPr>
          <p:nvPr/>
        </p:nvSpPr>
        <p:spPr bwMode="auto">
          <a:xfrm>
            <a:off x="4021138" y="9720263"/>
            <a:ext cx="3076575"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69" tIns="47735" rIns="95469" bIns="47735" anchor="b"/>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algn="r" eaLnBrk="1" hangingPunct="1"/>
            <a:fld id="{D85189A4-6026-4F9E-889C-28A3FB50C089}" type="slidenum">
              <a:rPr lang="ja-JP" altLang="en-US" sz="1300" b="0">
                <a:solidFill>
                  <a:schemeClr val="tx1"/>
                </a:solidFill>
                <a:latin typeface="Times New Roman" pitchFamily="18" charset="0"/>
              </a:rPr>
              <a:pPr algn="r" eaLnBrk="1" hangingPunct="1"/>
              <a:t>8</a:t>
            </a:fld>
            <a:endParaRPr lang="en-US" altLang="ja-JP" sz="1300" b="0">
              <a:solidFill>
                <a:schemeClr val="tx1"/>
              </a:solidFill>
              <a:latin typeface="Times New Roman" pitchFamily="18" charset="0"/>
            </a:endParaRPr>
          </a:p>
        </p:txBody>
      </p:sp>
      <p:sp>
        <p:nvSpPr>
          <p:cNvPr id="50180" name="Rectangle 2"/>
          <p:cNvSpPr>
            <a:spLocks noGrp="1" noRot="1" noChangeAspect="1" noChangeArrowheads="1" noTextEdit="1"/>
          </p:cNvSpPr>
          <p:nvPr>
            <p:ph type="sldImg"/>
          </p:nvPr>
        </p:nvSpPr>
        <p:spPr>
          <a:ln/>
        </p:spPr>
      </p:sp>
      <p:sp>
        <p:nvSpPr>
          <p:cNvPr id="5018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ja-JP" altLang="en-US" sz="800" smtClean="0">
              <a:latin typeface="Century" pitchFamily="18" charset="0"/>
              <a:ea typeface="ＭＳ Ｐ明朝"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21"/>
          <p:cNvSpPr>
            <a:spLocks noGrp="1" noChangeArrowheads="1"/>
          </p:cNvSpPr>
          <p:nvPr>
            <p:ph type="sldNum" sz="quarter" idx="10"/>
          </p:nvPr>
        </p:nvSpPr>
        <p:spPr>
          <a:ln/>
        </p:spPr>
        <p:txBody>
          <a:bodyPr/>
          <a:lstStyle>
            <a:lvl1pPr>
              <a:defRPr/>
            </a:lvl1pPr>
          </a:lstStyle>
          <a:p>
            <a:pPr>
              <a:defRPr/>
            </a:pPr>
            <a:fld id="{22A264C4-BCE9-4ED2-A485-36D2D2257180}" type="slidenum">
              <a:rPr lang="ja-JP" altLang="en-US"/>
              <a:pPr>
                <a:defRPr/>
              </a:pPr>
              <a:t>‹#›</a:t>
            </a:fld>
            <a:endParaRPr lang="en-US" altLang="ja-JP"/>
          </a:p>
        </p:txBody>
      </p:sp>
    </p:spTree>
    <p:extLst>
      <p:ext uri="{BB962C8B-B14F-4D97-AF65-F5344CB8AC3E}">
        <p14:creationId xmlns:p14="http://schemas.microsoft.com/office/powerpoint/2010/main" val="1927682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cxnSp>
        <p:nvCxnSpPr>
          <p:cNvPr id="4" name="直線コネクタ 9"/>
          <p:cNvCxnSpPr>
            <a:cxnSpLocks noChangeShapeType="1"/>
          </p:cNvCxnSpPr>
          <p:nvPr userDrawn="1"/>
        </p:nvCxnSpPr>
        <p:spPr bwMode="auto">
          <a:xfrm>
            <a:off x="77788" y="642938"/>
            <a:ext cx="8926512" cy="0"/>
          </a:xfrm>
          <a:prstGeom prst="line">
            <a:avLst/>
          </a:prstGeom>
          <a:noFill/>
          <a:ln w="76200" algn="ctr">
            <a:solidFill>
              <a:srgbClr val="CCFFFF"/>
            </a:solidFill>
            <a:round/>
            <a:headEnd/>
            <a:tailEnd/>
          </a:ln>
          <a:extLst>
            <a:ext uri="{909E8E84-426E-40DD-AFC4-6F175D3DCCD1}">
              <a14:hiddenFill xmlns:a14="http://schemas.microsoft.com/office/drawing/2010/main">
                <a:noFill/>
              </a14:hiddenFill>
            </a:ext>
          </a:extLst>
        </p:spPr>
      </p:cxnSp>
      <p:pic>
        <p:nvPicPr>
          <p:cNvPr id="5" name="Picture 18" descr="logo_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4163" y="6127750"/>
            <a:ext cx="12192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直線コネクタ 2"/>
          <p:cNvCxnSpPr>
            <a:cxnSpLocks noChangeShapeType="1"/>
          </p:cNvCxnSpPr>
          <p:nvPr userDrawn="1"/>
        </p:nvCxnSpPr>
        <p:spPr bwMode="auto">
          <a:xfrm>
            <a:off x="77788" y="604838"/>
            <a:ext cx="8926512" cy="0"/>
          </a:xfrm>
          <a:prstGeom prst="line">
            <a:avLst/>
          </a:prstGeom>
          <a:noFill/>
          <a:ln w="38100" algn="ctr">
            <a:solidFill>
              <a:schemeClr val="accent1"/>
            </a:solidFill>
            <a:round/>
            <a:headEnd/>
            <a:tailEnd/>
          </a:ln>
          <a:extLst>
            <a:ext uri="{909E8E84-426E-40DD-AFC4-6F175D3DCCD1}">
              <a14:hiddenFill xmlns:a14="http://schemas.microsoft.com/office/drawing/2010/main">
                <a:noFill/>
              </a14:hiddenFill>
            </a:ext>
          </a:extLst>
        </p:spPr>
      </p:cxnSp>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8" name="Rectangle 21"/>
          <p:cNvSpPr>
            <a:spLocks noGrp="1" noChangeArrowheads="1"/>
          </p:cNvSpPr>
          <p:nvPr>
            <p:ph type="sldNum" sz="quarter" idx="10"/>
          </p:nvPr>
        </p:nvSpPr>
        <p:spPr/>
        <p:txBody>
          <a:bodyPr/>
          <a:lstStyle>
            <a:lvl1pPr algn="ctr">
              <a:defRPr/>
            </a:lvl1pPr>
          </a:lstStyle>
          <a:p>
            <a:pPr>
              <a:defRPr/>
            </a:pPr>
            <a:fld id="{AE7F50BA-9843-4649-B11F-9DE9154570E6}" type="slidenum">
              <a:rPr lang="ja-JP" altLang="en-US"/>
              <a:pPr>
                <a:defRPr/>
              </a:pPr>
              <a:t>‹#›</a:t>
            </a:fld>
            <a:endParaRPr lang="en-US" altLang="ja-JP"/>
          </a:p>
        </p:txBody>
      </p:sp>
      <p:pic>
        <p:nvPicPr>
          <p:cNvPr id="9" name="Picture 56"/>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311601" y="152400"/>
            <a:ext cx="1832400" cy="763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72663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cxnSp>
        <p:nvCxnSpPr>
          <p:cNvPr id="4" name="直線コネクタ 9"/>
          <p:cNvCxnSpPr>
            <a:cxnSpLocks noChangeShapeType="1"/>
          </p:cNvCxnSpPr>
          <p:nvPr userDrawn="1"/>
        </p:nvCxnSpPr>
        <p:spPr bwMode="auto">
          <a:xfrm>
            <a:off x="77788" y="642938"/>
            <a:ext cx="8926512" cy="0"/>
          </a:xfrm>
          <a:prstGeom prst="line">
            <a:avLst/>
          </a:prstGeom>
          <a:noFill/>
          <a:ln w="76200" algn="ctr">
            <a:solidFill>
              <a:srgbClr val="CCFFFF"/>
            </a:solidFill>
            <a:round/>
            <a:headEnd/>
            <a:tailEnd/>
          </a:ln>
          <a:extLst>
            <a:ext uri="{909E8E84-426E-40DD-AFC4-6F175D3DCCD1}">
              <a14:hiddenFill xmlns:a14="http://schemas.microsoft.com/office/drawing/2010/main">
                <a:noFill/>
              </a14:hiddenFill>
            </a:ext>
          </a:extLst>
        </p:spPr>
      </p:cxnSp>
      <p:pic>
        <p:nvPicPr>
          <p:cNvPr id="5" name="Picture 18" descr="logo_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4163" y="6127750"/>
            <a:ext cx="12192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直線コネクタ 2"/>
          <p:cNvCxnSpPr>
            <a:cxnSpLocks noChangeShapeType="1"/>
          </p:cNvCxnSpPr>
          <p:nvPr userDrawn="1"/>
        </p:nvCxnSpPr>
        <p:spPr bwMode="auto">
          <a:xfrm>
            <a:off x="77788" y="604838"/>
            <a:ext cx="8926512" cy="0"/>
          </a:xfrm>
          <a:prstGeom prst="line">
            <a:avLst/>
          </a:prstGeom>
          <a:noFill/>
          <a:ln w="38100" algn="ctr">
            <a:solidFill>
              <a:schemeClr val="accent1"/>
            </a:solidFill>
            <a:round/>
            <a:headEnd/>
            <a:tailEnd/>
          </a:ln>
          <a:extLst>
            <a:ext uri="{909E8E84-426E-40DD-AFC4-6F175D3DCCD1}">
              <a14:hiddenFill xmlns:a14="http://schemas.microsoft.com/office/drawing/2010/main">
                <a:noFill/>
              </a14:hiddenFill>
            </a:ext>
          </a:extLst>
        </p:spPr>
      </p:cxnSp>
      <p:sp>
        <p:nvSpPr>
          <p:cNvPr id="2" name="縦書きタイトル 1"/>
          <p:cNvSpPr>
            <a:spLocks noGrp="1"/>
          </p:cNvSpPr>
          <p:nvPr>
            <p:ph type="title" orient="vert"/>
          </p:nvPr>
        </p:nvSpPr>
        <p:spPr>
          <a:xfrm>
            <a:off x="6515100" y="609600"/>
            <a:ext cx="1943100" cy="5486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8" name="Rectangle 21"/>
          <p:cNvSpPr>
            <a:spLocks noGrp="1" noChangeArrowheads="1"/>
          </p:cNvSpPr>
          <p:nvPr>
            <p:ph type="sldNum" sz="quarter" idx="10"/>
          </p:nvPr>
        </p:nvSpPr>
        <p:spPr/>
        <p:txBody>
          <a:bodyPr/>
          <a:lstStyle>
            <a:lvl1pPr algn="ctr">
              <a:defRPr/>
            </a:lvl1pPr>
          </a:lstStyle>
          <a:p>
            <a:pPr>
              <a:defRPr/>
            </a:pPr>
            <a:fld id="{6B54D99F-F350-471B-8922-ED11FCEE038B}" type="slidenum">
              <a:rPr lang="ja-JP" altLang="en-US"/>
              <a:pPr>
                <a:defRPr/>
              </a:pPr>
              <a:t>‹#›</a:t>
            </a:fld>
            <a:endParaRPr lang="en-US" altLang="ja-JP"/>
          </a:p>
        </p:txBody>
      </p:sp>
      <p:pic>
        <p:nvPicPr>
          <p:cNvPr id="9" name="Picture 56"/>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311601" y="152400"/>
            <a:ext cx="1832400" cy="763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57979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Only" preserve="1">
  <p:cSld name="コンテンツ">
    <p:spTree>
      <p:nvGrpSpPr>
        <p:cNvPr id="1" name=""/>
        <p:cNvGrpSpPr/>
        <p:nvPr/>
      </p:nvGrpSpPr>
      <p:grpSpPr>
        <a:xfrm>
          <a:off x="0" y="0"/>
          <a:ext cx="0" cy="0"/>
          <a:chOff x="0" y="0"/>
          <a:chExt cx="0" cy="0"/>
        </a:xfrm>
      </p:grpSpPr>
      <p:cxnSp>
        <p:nvCxnSpPr>
          <p:cNvPr id="3" name="直線コネクタ 9"/>
          <p:cNvCxnSpPr>
            <a:cxnSpLocks noChangeShapeType="1"/>
          </p:cNvCxnSpPr>
          <p:nvPr userDrawn="1"/>
        </p:nvCxnSpPr>
        <p:spPr bwMode="auto">
          <a:xfrm>
            <a:off x="77788" y="642938"/>
            <a:ext cx="8926512" cy="0"/>
          </a:xfrm>
          <a:prstGeom prst="line">
            <a:avLst/>
          </a:prstGeom>
          <a:noFill/>
          <a:ln w="76200" algn="ctr">
            <a:solidFill>
              <a:srgbClr val="CCFFFF"/>
            </a:solidFill>
            <a:round/>
            <a:headEnd/>
            <a:tailEnd/>
          </a:ln>
          <a:extLst>
            <a:ext uri="{909E8E84-426E-40DD-AFC4-6F175D3DCCD1}">
              <a14:hiddenFill xmlns:a14="http://schemas.microsoft.com/office/drawing/2010/main">
                <a:noFill/>
              </a14:hiddenFill>
            </a:ext>
          </a:extLst>
        </p:spPr>
      </p:cxnSp>
      <p:pic>
        <p:nvPicPr>
          <p:cNvPr id="4" name="Picture 18" descr="logo_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4163" y="6127750"/>
            <a:ext cx="12192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直線コネクタ 2"/>
          <p:cNvCxnSpPr>
            <a:cxnSpLocks noChangeShapeType="1"/>
          </p:cNvCxnSpPr>
          <p:nvPr userDrawn="1"/>
        </p:nvCxnSpPr>
        <p:spPr bwMode="auto">
          <a:xfrm>
            <a:off x="77788" y="604838"/>
            <a:ext cx="8926512" cy="0"/>
          </a:xfrm>
          <a:prstGeom prst="line">
            <a:avLst/>
          </a:prstGeom>
          <a:noFill/>
          <a:ln w="38100" algn="ctr">
            <a:solidFill>
              <a:schemeClr val="accent1"/>
            </a:solidFill>
            <a:round/>
            <a:headEnd/>
            <a:tailEnd/>
          </a:ln>
          <a:extLst>
            <a:ext uri="{909E8E84-426E-40DD-AFC4-6F175D3DCCD1}">
              <a14:hiddenFill xmlns:a14="http://schemas.microsoft.com/office/drawing/2010/main">
                <a:noFill/>
              </a14:hiddenFill>
            </a:ext>
          </a:extLst>
        </p:spPr>
      </p:cxnSp>
      <p:sp>
        <p:nvSpPr>
          <p:cNvPr id="2" name="コンテンツ プレースホルダ 1"/>
          <p:cNvSpPr>
            <a:spLocks noGrp="1"/>
          </p:cNvSpPr>
          <p:nvPr>
            <p:ph/>
          </p:nvPr>
        </p:nvSpPr>
        <p:spPr>
          <a:xfrm>
            <a:off x="685800" y="609600"/>
            <a:ext cx="7772400" cy="54864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21"/>
          <p:cNvSpPr>
            <a:spLocks noGrp="1" noChangeArrowheads="1"/>
          </p:cNvSpPr>
          <p:nvPr>
            <p:ph type="sldNum" sz="quarter" idx="10"/>
          </p:nvPr>
        </p:nvSpPr>
        <p:spPr/>
        <p:txBody>
          <a:bodyPr/>
          <a:lstStyle>
            <a:lvl1pPr algn="ctr">
              <a:defRPr/>
            </a:lvl1pPr>
          </a:lstStyle>
          <a:p>
            <a:pPr>
              <a:defRPr/>
            </a:pPr>
            <a:fld id="{27734DE5-1537-42C8-B601-FBBBE9EC842C}" type="slidenum">
              <a:rPr lang="ja-JP" altLang="en-US"/>
              <a:pPr>
                <a:defRPr/>
              </a:pPr>
              <a:t>‹#›</a:t>
            </a:fld>
            <a:endParaRPr lang="en-US" altLang="ja-JP"/>
          </a:p>
        </p:txBody>
      </p:sp>
      <p:pic>
        <p:nvPicPr>
          <p:cNvPr id="8" name="Picture 56"/>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311601" y="152400"/>
            <a:ext cx="1832400" cy="763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001524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bl" preserve="1">
  <p:cSld name="タイトルと表">
    <p:spTree>
      <p:nvGrpSpPr>
        <p:cNvPr id="1" name=""/>
        <p:cNvGrpSpPr/>
        <p:nvPr/>
      </p:nvGrpSpPr>
      <p:grpSpPr>
        <a:xfrm>
          <a:off x="0" y="0"/>
          <a:ext cx="0" cy="0"/>
          <a:chOff x="0" y="0"/>
          <a:chExt cx="0" cy="0"/>
        </a:xfrm>
      </p:grpSpPr>
      <p:cxnSp>
        <p:nvCxnSpPr>
          <p:cNvPr id="4" name="直線コネクタ 9"/>
          <p:cNvCxnSpPr>
            <a:cxnSpLocks noChangeShapeType="1"/>
          </p:cNvCxnSpPr>
          <p:nvPr userDrawn="1"/>
        </p:nvCxnSpPr>
        <p:spPr bwMode="auto">
          <a:xfrm>
            <a:off x="77788" y="642938"/>
            <a:ext cx="8926512" cy="0"/>
          </a:xfrm>
          <a:prstGeom prst="line">
            <a:avLst/>
          </a:prstGeom>
          <a:noFill/>
          <a:ln w="76200" algn="ctr">
            <a:solidFill>
              <a:srgbClr val="CCFFFF"/>
            </a:solidFill>
            <a:round/>
            <a:headEnd/>
            <a:tailEnd/>
          </a:ln>
          <a:extLst>
            <a:ext uri="{909E8E84-426E-40DD-AFC4-6F175D3DCCD1}">
              <a14:hiddenFill xmlns:a14="http://schemas.microsoft.com/office/drawing/2010/main">
                <a:noFill/>
              </a14:hiddenFill>
            </a:ext>
          </a:extLst>
        </p:spPr>
      </p:cxnSp>
      <p:pic>
        <p:nvPicPr>
          <p:cNvPr id="5" name="Picture 18" descr="logo_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4163" y="6127750"/>
            <a:ext cx="12192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直線コネクタ 2"/>
          <p:cNvCxnSpPr>
            <a:cxnSpLocks noChangeShapeType="1"/>
          </p:cNvCxnSpPr>
          <p:nvPr userDrawn="1"/>
        </p:nvCxnSpPr>
        <p:spPr bwMode="auto">
          <a:xfrm>
            <a:off x="77788" y="604838"/>
            <a:ext cx="8926512" cy="0"/>
          </a:xfrm>
          <a:prstGeom prst="line">
            <a:avLst/>
          </a:prstGeom>
          <a:noFill/>
          <a:ln w="38100" algn="ctr">
            <a:solidFill>
              <a:schemeClr val="accent1"/>
            </a:solidFill>
            <a:round/>
            <a:headEnd/>
            <a:tailEnd/>
          </a:ln>
          <a:extLst>
            <a:ext uri="{909E8E84-426E-40DD-AFC4-6F175D3DCCD1}">
              <a14:hiddenFill xmlns:a14="http://schemas.microsoft.com/office/drawing/2010/main">
                <a:noFill/>
              </a14:hiddenFill>
            </a:ext>
          </a:extLst>
        </p:spPr>
      </p:cxnSp>
      <p:sp>
        <p:nvSpPr>
          <p:cNvPr id="2" name="タイトル 1"/>
          <p:cNvSpPr>
            <a:spLocks noGrp="1"/>
          </p:cNvSpPr>
          <p:nvPr>
            <p:ph type="title"/>
          </p:nvPr>
        </p:nvSpPr>
        <p:spPr>
          <a:xfrm>
            <a:off x="685800" y="609600"/>
            <a:ext cx="77724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685800" y="1981200"/>
            <a:ext cx="7772400" cy="4114800"/>
          </a:xfrm>
        </p:spPr>
        <p:txBody>
          <a:bodyPr/>
          <a:lstStyle/>
          <a:p>
            <a:pPr lvl="0"/>
            <a:endParaRPr lang="ja-JP" altLang="en-US" noProof="0" dirty="0" smtClean="0"/>
          </a:p>
        </p:txBody>
      </p:sp>
      <p:sp>
        <p:nvSpPr>
          <p:cNvPr id="8" name="Rectangle 21"/>
          <p:cNvSpPr>
            <a:spLocks noGrp="1" noChangeArrowheads="1"/>
          </p:cNvSpPr>
          <p:nvPr>
            <p:ph type="sldNum" sz="quarter" idx="10"/>
          </p:nvPr>
        </p:nvSpPr>
        <p:spPr/>
        <p:txBody>
          <a:bodyPr/>
          <a:lstStyle>
            <a:lvl1pPr algn="ctr">
              <a:defRPr/>
            </a:lvl1pPr>
          </a:lstStyle>
          <a:p>
            <a:pPr>
              <a:defRPr/>
            </a:pPr>
            <a:fld id="{38CEAB6B-7CCA-49C8-9B8E-B4308C8F3A8C}" type="slidenum">
              <a:rPr lang="ja-JP" altLang="en-US"/>
              <a:pPr>
                <a:defRPr/>
              </a:pPr>
              <a:t>‹#›</a:t>
            </a:fld>
            <a:endParaRPr lang="en-US" altLang="ja-JP"/>
          </a:p>
        </p:txBody>
      </p:sp>
      <p:pic>
        <p:nvPicPr>
          <p:cNvPr id="9" name="Picture 56"/>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311601" y="152400"/>
            <a:ext cx="1832400" cy="763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183170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AndTwoObj" preserve="1">
  <p:cSld name="タイトル、コンテンツ、2 つのコンテンツ">
    <p:spTree>
      <p:nvGrpSpPr>
        <p:cNvPr id="1" name=""/>
        <p:cNvGrpSpPr/>
        <p:nvPr/>
      </p:nvGrpSpPr>
      <p:grpSpPr>
        <a:xfrm>
          <a:off x="0" y="0"/>
          <a:ext cx="0" cy="0"/>
          <a:chOff x="0" y="0"/>
          <a:chExt cx="0" cy="0"/>
        </a:xfrm>
      </p:grpSpPr>
      <p:cxnSp>
        <p:nvCxnSpPr>
          <p:cNvPr id="6" name="直線コネクタ 9"/>
          <p:cNvCxnSpPr>
            <a:cxnSpLocks noChangeShapeType="1"/>
          </p:cNvCxnSpPr>
          <p:nvPr userDrawn="1"/>
        </p:nvCxnSpPr>
        <p:spPr bwMode="auto">
          <a:xfrm>
            <a:off x="77788" y="642938"/>
            <a:ext cx="8926512" cy="0"/>
          </a:xfrm>
          <a:prstGeom prst="line">
            <a:avLst/>
          </a:prstGeom>
          <a:noFill/>
          <a:ln w="76200" algn="ctr">
            <a:solidFill>
              <a:srgbClr val="CCFFFF"/>
            </a:solidFill>
            <a:round/>
            <a:headEnd/>
            <a:tailEnd/>
          </a:ln>
          <a:extLst>
            <a:ext uri="{909E8E84-426E-40DD-AFC4-6F175D3DCCD1}">
              <a14:hiddenFill xmlns:a14="http://schemas.microsoft.com/office/drawing/2010/main">
                <a:noFill/>
              </a14:hiddenFill>
            </a:ext>
          </a:extLst>
        </p:spPr>
      </p:cxnSp>
      <p:pic>
        <p:nvPicPr>
          <p:cNvPr id="7" name="Picture 18" descr="logo_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4163" y="6127750"/>
            <a:ext cx="12192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直線コネクタ 2"/>
          <p:cNvCxnSpPr>
            <a:cxnSpLocks noChangeShapeType="1"/>
          </p:cNvCxnSpPr>
          <p:nvPr userDrawn="1"/>
        </p:nvCxnSpPr>
        <p:spPr bwMode="auto">
          <a:xfrm>
            <a:off x="77788" y="604838"/>
            <a:ext cx="8926512" cy="0"/>
          </a:xfrm>
          <a:prstGeom prst="line">
            <a:avLst/>
          </a:prstGeom>
          <a:noFill/>
          <a:ln w="38100" algn="ctr">
            <a:solidFill>
              <a:schemeClr val="accent1"/>
            </a:solidFill>
            <a:round/>
            <a:headEnd/>
            <a:tailEnd/>
          </a:ln>
          <a:extLst>
            <a:ext uri="{909E8E84-426E-40DD-AFC4-6F175D3DCCD1}">
              <a14:hiddenFill xmlns:a14="http://schemas.microsoft.com/office/drawing/2010/main">
                <a:noFill/>
              </a14:hiddenFill>
            </a:ext>
          </a:extLst>
        </p:spPr>
      </p:cxnSp>
      <p:sp>
        <p:nvSpPr>
          <p:cNvPr id="2" name="タイトル 1"/>
          <p:cNvSpPr>
            <a:spLocks noGrp="1"/>
          </p:cNvSpPr>
          <p:nvPr>
            <p:ph type="title"/>
          </p:nvPr>
        </p:nvSpPr>
        <p:spPr>
          <a:xfrm>
            <a:off x="685800" y="609600"/>
            <a:ext cx="7772400" cy="1143000"/>
          </a:xfr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4648200" y="1981200"/>
            <a:ext cx="3810000" cy="1981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4648200" y="4114800"/>
            <a:ext cx="3810000" cy="1981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 name="Rectangle 21"/>
          <p:cNvSpPr>
            <a:spLocks noGrp="1" noChangeArrowheads="1"/>
          </p:cNvSpPr>
          <p:nvPr>
            <p:ph type="sldNum" sz="quarter" idx="10"/>
          </p:nvPr>
        </p:nvSpPr>
        <p:spPr/>
        <p:txBody>
          <a:bodyPr/>
          <a:lstStyle>
            <a:lvl1pPr algn="ctr">
              <a:defRPr/>
            </a:lvl1pPr>
          </a:lstStyle>
          <a:p>
            <a:pPr>
              <a:defRPr/>
            </a:pPr>
            <a:fld id="{9164F3E7-1670-4BC6-8D60-0011DD6F4669}" type="slidenum">
              <a:rPr lang="ja-JP" altLang="en-US"/>
              <a:pPr>
                <a:defRPr/>
              </a:pPr>
              <a:t>‹#›</a:t>
            </a:fld>
            <a:endParaRPr lang="en-US" altLang="ja-JP"/>
          </a:p>
        </p:txBody>
      </p:sp>
      <p:pic>
        <p:nvPicPr>
          <p:cNvPr id="11" name="Picture 56"/>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311601" y="152400"/>
            <a:ext cx="1832400" cy="763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4290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1"/>
          <p:cNvSpPr>
            <a:spLocks noGrp="1" noChangeArrowheads="1"/>
          </p:cNvSpPr>
          <p:nvPr>
            <p:ph type="sldNum" sz="quarter" idx="10"/>
          </p:nvPr>
        </p:nvSpPr>
        <p:spPr>
          <a:ln/>
        </p:spPr>
        <p:txBody>
          <a:bodyPr/>
          <a:lstStyle>
            <a:lvl1pPr>
              <a:defRPr/>
            </a:lvl1pPr>
          </a:lstStyle>
          <a:p>
            <a:pPr>
              <a:defRPr/>
            </a:pPr>
            <a:fld id="{F4900903-32D1-44EA-8FA4-7EC0AD552CF5}" type="slidenum">
              <a:rPr lang="ja-JP" altLang="en-US"/>
              <a:pPr>
                <a:defRPr/>
              </a:pPr>
              <a:t>‹#›</a:t>
            </a:fld>
            <a:endParaRPr lang="en-US" altLang="ja-JP"/>
          </a:p>
        </p:txBody>
      </p:sp>
    </p:spTree>
    <p:extLst>
      <p:ext uri="{BB962C8B-B14F-4D97-AF65-F5344CB8AC3E}">
        <p14:creationId xmlns:p14="http://schemas.microsoft.com/office/powerpoint/2010/main" val="2884752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21"/>
          <p:cNvSpPr>
            <a:spLocks noGrp="1" noChangeArrowheads="1"/>
          </p:cNvSpPr>
          <p:nvPr>
            <p:ph type="sldNum" sz="quarter" idx="10"/>
          </p:nvPr>
        </p:nvSpPr>
        <p:spPr>
          <a:ln/>
        </p:spPr>
        <p:txBody>
          <a:bodyPr/>
          <a:lstStyle>
            <a:lvl1pPr>
              <a:defRPr/>
            </a:lvl1pPr>
          </a:lstStyle>
          <a:p>
            <a:pPr>
              <a:defRPr/>
            </a:pPr>
            <a:fld id="{47043D42-9519-4632-A529-A73E8AE5BC8F}" type="slidenum">
              <a:rPr lang="ja-JP" altLang="en-US"/>
              <a:pPr>
                <a:defRPr/>
              </a:pPr>
              <a:t>‹#›</a:t>
            </a:fld>
            <a:endParaRPr lang="en-US" altLang="ja-JP"/>
          </a:p>
        </p:txBody>
      </p:sp>
    </p:spTree>
    <p:extLst>
      <p:ext uri="{BB962C8B-B14F-4D97-AF65-F5344CB8AC3E}">
        <p14:creationId xmlns:p14="http://schemas.microsoft.com/office/powerpoint/2010/main" val="3713840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1"/>
          <p:cNvSpPr>
            <a:spLocks noGrp="1" noChangeArrowheads="1"/>
          </p:cNvSpPr>
          <p:nvPr>
            <p:ph type="sldNum" sz="quarter" idx="10"/>
          </p:nvPr>
        </p:nvSpPr>
        <p:spPr>
          <a:ln/>
        </p:spPr>
        <p:txBody>
          <a:bodyPr/>
          <a:lstStyle>
            <a:lvl1pPr>
              <a:defRPr/>
            </a:lvl1pPr>
          </a:lstStyle>
          <a:p>
            <a:pPr>
              <a:defRPr/>
            </a:pPr>
            <a:fld id="{7FBBF471-A9F4-4E11-8D5C-89BC4765988F}" type="slidenum">
              <a:rPr lang="ja-JP" altLang="en-US"/>
              <a:pPr>
                <a:defRPr/>
              </a:pPr>
              <a:t>‹#›</a:t>
            </a:fld>
            <a:endParaRPr lang="en-US" altLang="ja-JP"/>
          </a:p>
        </p:txBody>
      </p:sp>
    </p:spTree>
    <p:extLst>
      <p:ext uri="{BB962C8B-B14F-4D97-AF65-F5344CB8AC3E}">
        <p14:creationId xmlns:p14="http://schemas.microsoft.com/office/powerpoint/2010/main" val="294284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21"/>
          <p:cNvSpPr>
            <a:spLocks noGrp="1" noChangeArrowheads="1"/>
          </p:cNvSpPr>
          <p:nvPr>
            <p:ph type="sldNum" sz="quarter" idx="10"/>
          </p:nvPr>
        </p:nvSpPr>
        <p:spPr>
          <a:ln/>
        </p:spPr>
        <p:txBody>
          <a:bodyPr/>
          <a:lstStyle>
            <a:lvl1pPr>
              <a:defRPr/>
            </a:lvl1pPr>
          </a:lstStyle>
          <a:p>
            <a:pPr>
              <a:defRPr/>
            </a:pPr>
            <a:fld id="{D520A91F-27C8-481A-8DFD-4CF9B14A03E4}" type="slidenum">
              <a:rPr lang="ja-JP" altLang="en-US"/>
              <a:pPr>
                <a:defRPr/>
              </a:pPr>
              <a:t>‹#›</a:t>
            </a:fld>
            <a:endParaRPr lang="en-US" altLang="ja-JP"/>
          </a:p>
        </p:txBody>
      </p:sp>
    </p:spTree>
    <p:extLst>
      <p:ext uri="{BB962C8B-B14F-4D97-AF65-F5344CB8AC3E}">
        <p14:creationId xmlns:p14="http://schemas.microsoft.com/office/powerpoint/2010/main" val="1106272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21"/>
          <p:cNvSpPr>
            <a:spLocks noGrp="1" noChangeArrowheads="1"/>
          </p:cNvSpPr>
          <p:nvPr>
            <p:ph type="sldNum" sz="quarter" idx="10"/>
          </p:nvPr>
        </p:nvSpPr>
        <p:spPr>
          <a:ln/>
        </p:spPr>
        <p:txBody>
          <a:bodyPr/>
          <a:lstStyle>
            <a:lvl1pPr>
              <a:defRPr/>
            </a:lvl1pPr>
          </a:lstStyle>
          <a:p>
            <a:pPr>
              <a:defRPr/>
            </a:pPr>
            <a:fld id="{F9FA4EE6-77E8-4B5E-9746-68AD6ACB2BE6}" type="slidenum">
              <a:rPr lang="ja-JP" altLang="en-US"/>
              <a:pPr>
                <a:defRPr/>
              </a:pPr>
              <a:t>‹#›</a:t>
            </a:fld>
            <a:endParaRPr lang="en-US" altLang="ja-JP"/>
          </a:p>
        </p:txBody>
      </p:sp>
    </p:spTree>
    <p:extLst>
      <p:ext uri="{BB962C8B-B14F-4D97-AF65-F5344CB8AC3E}">
        <p14:creationId xmlns:p14="http://schemas.microsoft.com/office/powerpoint/2010/main" val="4197488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1"/>
          <p:cNvSpPr>
            <a:spLocks noGrp="1" noChangeArrowheads="1"/>
          </p:cNvSpPr>
          <p:nvPr>
            <p:ph type="sldNum" sz="quarter" idx="10"/>
          </p:nvPr>
        </p:nvSpPr>
        <p:spPr>
          <a:ln/>
        </p:spPr>
        <p:txBody>
          <a:bodyPr/>
          <a:lstStyle>
            <a:lvl1pPr>
              <a:defRPr/>
            </a:lvl1pPr>
          </a:lstStyle>
          <a:p>
            <a:pPr>
              <a:defRPr/>
            </a:pPr>
            <a:fld id="{5AF6E6DE-5274-42B4-8975-EC5A1E2693DA}" type="slidenum">
              <a:rPr lang="ja-JP" altLang="en-US"/>
              <a:pPr>
                <a:defRPr/>
              </a:pPr>
              <a:t>‹#›</a:t>
            </a:fld>
            <a:endParaRPr lang="en-US" altLang="ja-JP"/>
          </a:p>
        </p:txBody>
      </p:sp>
    </p:spTree>
    <p:extLst>
      <p:ext uri="{BB962C8B-B14F-4D97-AF65-F5344CB8AC3E}">
        <p14:creationId xmlns:p14="http://schemas.microsoft.com/office/powerpoint/2010/main" val="1477799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21"/>
          <p:cNvSpPr>
            <a:spLocks noGrp="1" noChangeArrowheads="1"/>
          </p:cNvSpPr>
          <p:nvPr>
            <p:ph type="sldNum" sz="quarter" idx="10"/>
          </p:nvPr>
        </p:nvSpPr>
        <p:spPr>
          <a:ln/>
        </p:spPr>
        <p:txBody>
          <a:bodyPr/>
          <a:lstStyle>
            <a:lvl1pPr>
              <a:defRPr/>
            </a:lvl1pPr>
          </a:lstStyle>
          <a:p>
            <a:pPr>
              <a:defRPr/>
            </a:pPr>
            <a:fld id="{A9185839-1063-4AD3-ABA3-1AC1C5904464}" type="slidenum">
              <a:rPr lang="ja-JP" altLang="en-US"/>
              <a:pPr>
                <a:defRPr/>
              </a:pPr>
              <a:t>‹#›</a:t>
            </a:fld>
            <a:endParaRPr lang="en-US" altLang="ja-JP"/>
          </a:p>
        </p:txBody>
      </p:sp>
    </p:spTree>
    <p:extLst>
      <p:ext uri="{BB962C8B-B14F-4D97-AF65-F5344CB8AC3E}">
        <p14:creationId xmlns:p14="http://schemas.microsoft.com/office/powerpoint/2010/main" val="33834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cxnSp>
        <p:nvCxnSpPr>
          <p:cNvPr id="5" name="直線コネクタ 9"/>
          <p:cNvCxnSpPr>
            <a:cxnSpLocks noChangeShapeType="1"/>
          </p:cNvCxnSpPr>
          <p:nvPr userDrawn="1"/>
        </p:nvCxnSpPr>
        <p:spPr bwMode="auto">
          <a:xfrm>
            <a:off x="77788" y="642938"/>
            <a:ext cx="8926512" cy="0"/>
          </a:xfrm>
          <a:prstGeom prst="line">
            <a:avLst/>
          </a:prstGeom>
          <a:noFill/>
          <a:ln w="76200" algn="ctr">
            <a:solidFill>
              <a:srgbClr val="CCFFFF"/>
            </a:solidFill>
            <a:round/>
            <a:headEnd/>
            <a:tailEnd/>
          </a:ln>
          <a:extLst>
            <a:ext uri="{909E8E84-426E-40DD-AFC4-6F175D3DCCD1}">
              <a14:hiddenFill xmlns:a14="http://schemas.microsoft.com/office/drawing/2010/main">
                <a:noFill/>
              </a14:hiddenFill>
            </a:ext>
          </a:extLst>
        </p:spPr>
      </p:cxnSp>
      <p:pic>
        <p:nvPicPr>
          <p:cNvPr id="6" name="Picture 18" descr="logo_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4163" y="6127750"/>
            <a:ext cx="12192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直線コネクタ 2"/>
          <p:cNvCxnSpPr>
            <a:cxnSpLocks noChangeShapeType="1"/>
          </p:cNvCxnSpPr>
          <p:nvPr userDrawn="1"/>
        </p:nvCxnSpPr>
        <p:spPr bwMode="auto">
          <a:xfrm>
            <a:off x="77788" y="604838"/>
            <a:ext cx="8926512" cy="0"/>
          </a:xfrm>
          <a:prstGeom prst="line">
            <a:avLst/>
          </a:prstGeom>
          <a:noFill/>
          <a:ln w="38100" algn="ctr">
            <a:solidFill>
              <a:schemeClr val="accent1"/>
            </a:solidFill>
            <a:round/>
            <a:headEnd/>
            <a:tailEnd/>
          </a:ln>
          <a:extLst>
            <a:ext uri="{909E8E84-426E-40DD-AFC4-6F175D3DCCD1}">
              <a14:hiddenFill xmlns:a14="http://schemas.microsoft.com/office/drawing/2010/main">
                <a:noFill/>
              </a14:hiddenFill>
            </a:ext>
          </a:extLst>
        </p:spPr>
      </p:cxnSp>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9" name="Rectangle 21"/>
          <p:cNvSpPr>
            <a:spLocks noGrp="1" noChangeArrowheads="1"/>
          </p:cNvSpPr>
          <p:nvPr>
            <p:ph type="sldNum" sz="quarter" idx="10"/>
          </p:nvPr>
        </p:nvSpPr>
        <p:spPr/>
        <p:txBody>
          <a:bodyPr/>
          <a:lstStyle>
            <a:lvl1pPr algn="ctr">
              <a:defRPr/>
            </a:lvl1pPr>
          </a:lstStyle>
          <a:p>
            <a:pPr>
              <a:defRPr/>
            </a:pPr>
            <a:fld id="{4B356B56-9FCE-4C0D-A7D0-4D537264E976}" type="slidenum">
              <a:rPr lang="ja-JP" altLang="en-US"/>
              <a:pPr>
                <a:defRPr/>
              </a:pPr>
              <a:t>‹#›</a:t>
            </a:fld>
            <a:endParaRPr lang="en-US" altLang="ja-JP"/>
          </a:p>
        </p:txBody>
      </p:sp>
      <p:pic>
        <p:nvPicPr>
          <p:cNvPr id="10" name="Picture 56"/>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311601" y="152400"/>
            <a:ext cx="1832400" cy="763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7421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56"/>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7311601" y="152400"/>
            <a:ext cx="1832400" cy="763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2 レベル</a:t>
            </a:r>
          </a:p>
          <a:p>
            <a:pPr lvl="2"/>
            <a:r>
              <a:rPr lang="ja-JP" altLang="en-US" smtClean="0"/>
              <a:t>第 3 レベル</a:t>
            </a:r>
          </a:p>
          <a:p>
            <a:pPr lvl="3"/>
            <a:r>
              <a:rPr lang="ja-JP" altLang="en-US" smtClean="0"/>
              <a:t>第 4 レベル</a:t>
            </a:r>
          </a:p>
          <a:p>
            <a:pPr lvl="4"/>
            <a:r>
              <a:rPr lang="ja-JP" altLang="en-US" smtClean="0"/>
              <a:t>第 5 レベル</a:t>
            </a:r>
          </a:p>
        </p:txBody>
      </p:sp>
      <p:pic>
        <p:nvPicPr>
          <p:cNvPr id="1028" name="Picture 18" descr="logo_e"/>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904163" y="6127750"/>
            <a:ext cx="12192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5" name="Rectangle 21"/>
          <p:cNvSpPr>
            <a:spLocks noGrp="1" noChangeArrowheads="1"/>
          </p:cNvSpPr>
          <p:nvPr>
            <p:ph type="sldNum" sz="quarter" idx="4"/>
          </p:nvPr>
        </p:nvSpPr>
        <p:spPr bwMode="auto">
          <a:xfrm>
            <a:off x="0" y="6527800"/>
            <a:ext cx="9144000" cy="31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ea typeface="ＭＳ Ｐゴシック" pitchFamily="50" charset="-128"/>
              </a:defRPr>
            </a:lvl1pPr>
          </a:lstStyle>
          <a:p>
            <a:pPr>
              <a:defRPr/>
            </a:pPr>
            <a:fld id="{FC44717B-60BA-4182-9F6C-5382569A1ACA}" type="slidenum">
              <a:rPr lang="ja-JP" altLang="en-US"/>
              <a:pPr>
                <a:defRPr/>
              </a:pPr>
              <a:t>‹#›</a:t>
            </a:fld>
            <a:endParaRPr lang="en-US" altLang="ja-JP"/>
          </a:p>
        </p:txBody>
      </p:sp>
      <p:cxnSp>
        <p:nvCxnSpPr>
          <p:cNvPr id="1031" name="直線コネクタ 9"/>
          <p:cNvCxnSpPr>
            <a:cxnSpLocks noChangeShapeType="1"/>
          </p:cNvCxnSpPr>
          <p:nvPr userDrawn="1"/>
        </p:nvCxnSpPr>
        <p:spPr bwMode="auto">
          <a:xfrm>
            <a:off x="77788" y="642938"/>
            <a:ext cx="7518400" cy="0"/>
          </a:xfrm>
          <a:prstGeom prst="line">
            <a:avLst/>
          </a:prstGeom>
          <a:noFill/>
          <a:ln w="76200" algn="ctr">
            <a:solidFill>
              <a:srgbClr val="CCFFFF"/>
            </a:solidFill>
            <a:round/>
            <a:headEnd/>
            <a:tailEnd/>
          </a:ln>
          <a:extLst>
            <a:ext uri="{909E8E84-426E-40DD-AFC4-6F175D3DCCD1}">
              <a14:hiddenFill xmlns:a14="http://schemas.microsoft.com/office/drawing/2010/main">
                <a:noFill/>
              </a14:hiddenFill>
            </a:ext>
          </a:extLst>
        </p:spPr>
      </p:cxnSp>
      <p:cxnSp>
        <p:nvCxnSpPr>
          <p:cNvPr id="1032" name="直線コネクタ 2"/>
          <p:cNvCxnSpPr>
            <a:cxnSpLocks noChangeShapeType="1"/>
          </p:cNvCxnSpPr>
          <p:nvPr userDrawn="1"/>
        </p:nvCxnSpPr>
        <p:spPr bwMode="auto">
          <a:xfrm>
            <a:off x="77788" y="604838"/>
            <a:ext cx="7518400" cy="0"/>
          </a:xfrm>
          <a:prstGeom prst="line">
            <a:avLst/>
          </a:prstGeom>
          <a:noFill/>
          <a:ln w="38100" algn="ctr">
            <a:solidFill>
              <a:schemeClr val="accent1"/>
            </a:solidFill>
            <a:round/>
            <a:headEnd/>
            <a:tailEnd/>
          </a:ln>
          <a:extLst>
            <a:ext uri="{909E8E84-426E-40DD-AFC4-6F175D3DCCD1}">
              <a14:hiddenFill xmlns:a14="http://schemas.microsoft.com/office/drawing/2010/main">
                <a:noFill/>
              </a14:hiddenFill>
            </a:ext>
          </a:extLst>
        </p:spPr>
      </p:cxnSp>
    </p:spTree>
  </p:cSld>
  <p:clrMap bg1="lt1" tx1="dk1" bg2="lt2" tx2="dk2" accent1="accent1" accent2="accent2" accent3="accent3" accent4="accent4" accent5="accent5" accent6="accent6" hlink="hlink" folHlink="folHlink"/>
  <p:sldLayoutIdLst>
    <p:sldLayoutId id="2147484063" r:id="rId1"/>
    <p:sldLayoutId id="2147484062" r:id="rId2"/>
    <p:sldLayoutId id="2147484061" r:id="rId3"/>
    <p:sldLayoutId id="2147484060" r:id="rId4"/>
    <p:sldLayoutId id="2147484059" r:id="rId5"/>
    <p:sldLayoutId id="2147484058" r:id="rId6"/>
    <p:sldLayoutId id="2147484057" r:id="rId7"/>
    <p:sldLayoutId id="2147484056" r:id="rId8"/>
    <p:sldLayoutId id="2147484064" r:id="rId9"/>
    <p:sldLayoutId id="2147484065" r:id="rId10"/>
    <p:sldLayoutId id="2147484066" r:id="rId11"/>
    <p:sldLayoutId id="2147484067" r:id="rId12"/>
    <p:sldLayoutId id="2147484068" r:id="rId13"/>
    <p:sldLayoutId id="2147484069" r:id="rId14"/>
  </p:sldLayoutIdLst>
  <p:hf hdr="0" ftr="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1"/>
          <p:cNvSpPr>
            <a:spLocks noChangeArrowheads="1"/>
          </p:cNvSpPr>
          <p:nvPr/>
        </p:nvSpPr>
        <p:spPr bwMode="auto">
          <a:xfrm>
            <a:off x="0" y="1805779"/>
            <a:ext cx="9144000" cy="2118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t"/>
            <a:r>
              <a:rPr lang="ja-JP" altLang="en-US" sz="4000" b="0">
                <a:solidFill>
                  <a:srgbClr val="000099"/>
                </a:solidFill>
                <a:latin typeface="Arial Black" pitchFamily="34" charset="0"/>
                <a:cs typeface="Arial" charset="0"/>
              </a:rPr>
              <a:t>スーパーコンピュータを活用した高効率な地球観測データ処理の</a:t>
            </a:r>
            <a:r>
              <a:rPr lang="ja-JP" altLang="en-US" sz="4000" b="0" smtClean="0">
                <a:solidFill>
                  <a:srgbClr val="000099"/>
                </a:solidFill>
                <a:latin typeface="Arial Black" pitchFamily="34" charset="0"/>
                <a:cs typeface="Arial" charset="0"/>
              </a:rPr>
              <a:t>実現</a:t>
            </a:r>
            <a:endParaRPr lang="en-US" altLang="ja-JP" sz="4000" b="0">
              <a:solidFill>
                <a:srgbClr val="000099"/>
              </a:solidFill>
              <a:latin typeface="Arial Black" pitchFamily="34" charset="0"/>
              <a:cs typeface="Arial" charset="0"/>
            </a:endParaRPr>
          </a:p>
          <a:p>
            <a:pPr algn="ctr" fontAlgn="t"/>
            <a:endParaRPr lang="en-US" altLang="ja-JP">
              <a:solidFill>
                <a:srgbClr val="000099"/>
              </a:solidFill>
              <a:latin typeface="Arial" charset="0"/>
              <a:cs typeface="Arial" charset="0"/>
            </a:endParaRPr>
          </a:p>
        </p:txBody>
      </p:sp>
      <p:sp>
        <p:nvSpPr>
          <p:cNvPr id="8195" name="Text Box 13"/>
          <p:cNvSpPr txBox="1">
            <a:spLocks noChangeArrowheads="1"/>
          </p:cNvSpPr>
          <p:nvPr/>
        </p:nvSpPr>
        <p:spPr bwMode="auto">
          <a:xfrm>
            <a:off x="704850" y="4015951"/>
            <a:ext cx="7720013" cy="2292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r>
              <a:rPr lang="ja-JP" altLang="en-US" sz="2800">
                <a:solidFill>
                  <a:schemeClr val="tx1"/>
                </a:solidFill>
              </a:rPr>
              <a:t>齋藤紀男</a:t>
            </a:r>
            <a:r>
              <a:rPr lang="en-US" altLang="ja-JP" sz="2800" baseline="30000">
                <a:solidFill>
                  <a:schemeClr val="tx1"/>
                </a:solidFill>
                <a:latin typeface="+mn-ea"/>
              </a:rPr>
              <a:t>*1</a:t>
            </a:r>
            <a:r>
              <a:rPr lang="ja-JP" altLang="en-US" sz="2800">
                <a:solidFill>
                  <a:schemeClr val="tx1"/>
                </a:solidFill>
              </a:rPr>
              <a:t>、斎藤進</a:t>
            </a:r>
            <a:r>
              <a:rPr lang="en-US" altLang="ja-JP" sz="2800" baseline="30000">
                <a:solidFill>
                  <a:schemeClr val="tx1"/>
                </a:solidFill>
                <a:latin typeface="+mn-ea"/>
              </a:rPr>
              <a:t>*1</a:t>
            </a:r>
            <a:r>
              <a:rPr lang="ja-JP" altLang="en-US" sz="2800">
                <a:solidFill>
                  <a:schemeClr val="tx1"/>
                </a:solidFill>
                <a:latin typeface="+mn-ea"/>
              </a:rPr>
              <a:t>、</a:t>
            </a:r>
            <a:r>
              <a:rPr lang="ja-JP" altLang="en-US" sz="2800">
                <a:solidFill>
                  <a:schemeClr val="tx1"/>
                </a:solidFill>
              </a:rPr>
              <a:t>藤澤達也</a:t>
            </a:r>
            <a:r>
              <a:rPr lang="en-US" altLang="ja-JP" sz="2800" baseline="30000">
                <a:solidFill>
                  <a:schemeClr val="tx1"/>
                </a:solidFill>
                <a:latin typeface="+mn-ea"/>
              </a:rPr>
              <a:t>*1</a:t>
            </a:r>
            <a:r>
              <a:rPr lang="ja-JP" altLang="en-US" sz="2800">
                <a:solidFill>
                  <a:schemeClr val="tx1"/>
                </a:solidFill>
                <a:latin typeface="+mn-ea"/>
              </a:rPr>
              <a:t>、</a:t>
            </a:r>
            <a:r>
              <a:rPr lang="ja-JP" altLang="en-US" sz="2800">
                <a:solidFill>
                  <a:schemeClr val="tx1"/>
                </a:solidFill>
              </a:rPr>
              <a:t>竹島敏明</a:t>
            </a:r>
            <a:r>
              <a:rPr lang="en-US" altLang="ja-JP" sz="2800" baseline="30000">
                <a:solidFill>
                  <a:schemeClr val="tx1"/>
                </a:solidFill>
                <a:latin typeface="+mn-ea"/>
              </a:rPr>
              <a:t>*1</a:t>
            </a:r>
            <a:r>
              <a:rPr lang="ja-JP" altLang="en-US" sz="2800">
                <a:solidFill>
                  <a:schemeClr val="tx1"/>
                </a:solidFill>
                <a:latin typeface="+mn-ea"/>
              </a:rPr>
              <a:t>、内田友恵</a:t>
            </a:r>
            <a:r>
              <a:rPr lang="en-US" altLang="ja-JP" sz="2800" baseline="30000">
                <a:solidFill>
                  <a:schemeClr val="tx1"/>
                </a:solidFill>
                <a:latin typeface="+mn-ea"/>
              </a:rPr>
              <a:t>*2</a:t>
            </a:r>
            <a:r>
              <a:rPr lang="ja-JP" altLang="en-US" sz="2800">
                <a:solidFill>
                  <a:schemeClr val="tx1"/>
                </a:solidFill>
                <a:latin typeface="+mn-ea"/>
              </a:rPr>
              <a:t>、今中誠</a:t>
            </a:r>
            <a:r>
              <a:rPr lang="en-US" altLang="ja-JP" sz="2800" baseline="30000">
                <a:solidFill>
                  <a:schemeClr val="tx1"/>
                </a:solidFill>
                <a:latin typeface="+mn-ea"/>
              </a:rPr>
              <a:t>*2</a:t>
            </a:r>
            <a:r>
              <a:rPr lang="ja-JP" altLang="en-US" sz="2800">
                <a:solidFill>
                  <a:schemeClr val="tx1"/>
                </a:solidFill>
                <a:latin typeface="+mn-ea"/>
              </a:rPr>
              <a:t>、山崎朋朗</a:t>
            </a:r>
            <a:r>
              <a:rPr lang="en-US" altLang="ja-JP" sz="2800" baseline="30000">
                <a:solidFill>
                  <a:schemeClr val="tx1"/>
                </a:solidFill>
                <a:latin typeface="+mn-ea"/>
              </a:rPr>
              <a:t>*2</a:t>
            </a:r>
            <a:endParaRPr lang="en-US" altLang="ja-JP" sz="2800">
              <a:solidFill>
                <a:schemeClr val="tx1"/>
              </a:solidFill>
              <a:latin typeface="+mn-ea"/>
            </a:endParaRPr>
          </a:p>
          <a:p>
            <a:endParaRPr lang="en-US" altLang="ja-JP" sz="2100">
              <a:solidFill>
                <a:schemeClr val="tx1"/>
              </a:solidFill>
              <a:latin typeface="+mn-ea"/>
            </a:endParaRPr>
          </a:p>
          <a:p>
            <a:r>
              <a:rPr lang="en-US" altLang="ja-JP" sz="2100">
                <a:solidFill>
                  <a:schemeClr val="tx1"/>
                </a:solidFill>
                <a:latin typeface="+mn-ea"/>
              </a:rPr>
              <a:t>*1 </a:t>
            </a:r>
            <a:r>
              <a:rPr lang="ja-JP" altLang="en-US" sz="2100">
                <a:solidFill>
                  <a:schemeClr val="tx1"/>
                </a:solidFill>
                <a:latin typeface="+mn-ea"/>
              </a:rPr>
              <a:t>宇宙航空研究開発</a:t>
            </a:r>
            <a:r>
              <a:rPr lang="ja-JP" altLang="en-US" sz="2100" smtClean="0">
                <a:solidFill>
                  <a:schemeClr val="tx1"/>
                </a:solidFill>
                <a:latin typeface="+mn-ea"/>
              </a:rPr>
              <a:t>機構　第一</a:t>
            </a:r>
            <a:r>
              <a:rPr lang="ja-JP" altLang="en-US" sz="2100">
                <a:solidFill>
                  <a:schemeClr val="tx1"/>
                </a:solidFill>
                <a:latin typeface="+mn-ea"/>
              </a:rPr>
              <a:t>衛星利用ミッション本部</a:t>
            </a:r>
            <a:endParaRPr lang="en-US" altLang="ja-JP" sz="2100">
              <a:solidFill>
                <a:schemeClr val="tx1"/>
              </a:solidFill>
              <a:latin typeface="+mn-ea"/>
            </a:endParaRPr>
          </a:p>
          <a:p>
            <a:r>
              <a:rPr lang="en-US" altLang="ja-JP" sz="2100">
                <a:solidFill>
                  <a:schemeClr val="tx1"/>
                </a:solidFill>
                <a:latin typeface="+mn-ea"/>
              </a:rPr>
              <a:t>*2 </a:t>
            </a:r>
            <a:r>
              <a:rPr lang="ja-JP" altLang="en-US" sz="2100">
                <a:solidFill>
                  <a:schemeClr val="tx1"/>
                </a:solidFill>
                <a:latin typeface="+mn-ea"/>
              </a:rPr>
              <a:t>三菱スペース・ソフトウエア株式会社</a:t>
            </a:r>
            <a:endParaRPr lang="ja-JP" altLang="en-US" sz="2100">
              <a:solidFill>
                <a:schemeClr val="tx1"/>
              </a:solidFill>
            </a:endParaRPr>
          </a:p>
          <a:p>
            <a:pPr algn="r" eaLnBrk="1" hangingPunct="1"/>
            <a:r>
              <a:rPr lang="en-US" altLang="ja-JP" b="0" smtClean="0">
                <a:solidFill>
                  <a:schemeClr val="tx1"/>
                </a:solidFill>
              </a:rPr>
              <a:t>2014</a:t>
            </a:r>
            <a:r>
              <a:rPr lang="ja-JP" altLang="en-US" b="0" smtClean="0">
                <a:solidFill>
                  <a:schemeClr val="tx1"/>
                </a:solidFill>
              </a:rPr>
              <a:t>年</a:t>
            </a:r>
            <a:r>
              <a:rPr lang="en-US" altLang="ja-JP" b="0" smtClean="0">
                <a:solidFill>
                  <a:schemeClr val="tx1"/>
                </a:solidFill>
              </a:rPr>
              <a:t>2</a:t>
            </a:r>
            <a:r>
              <a:rPr lang="ja-JP" altLang="en-US" b="0" smtClean="0">
                <a:solidFill>
                  <a:schemeClr val="tx1"/>
                </a:solidFill>
              </a:rPr>
              <a:t>月</a:t>
            </a:r>
            <a:r>
              <a:rPr lang="en-US" altLang="ja-JP" b="0" smtClean="0">
                <a:solidFill>
                  <a:schemeClr val="tx1"/>
                </a:solidFill>
              </a:rPr>
              <a:t>14</a:t>
            </a:r>
            <a:r>
              <a:rPr lang="ja-JP" altLang="en-US" b="0" smtClean="0">
                <a:solidFill>
                  <a:schemeClr val="tx1"/>
                </a:solidFill>
              </a:rPr>
              <a:t>日</a:t>
            </a:r>
            <a:endParaRPr lang="en-US" altLang="ja-JP" b="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1"/>
          <p:cNvSpPr>
            <a:spLocks noGrp="1" noChangeArrowheads="1"/>
          </p:cNvSpPr>
          <p:nvPr>
            <p:ph type="sldNum" sz="quarter" idx="10"/>
          </p:nvPr>
        </p:nvSpPr>
        <p:spPr>
          <a:noFill/>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40FB1181-D3DB-4E95-B1F3-A9F45280D35A}" type="slidenum">
              <a:rPr lang="ja-JP" altLang="en-US" sz="1400" smtClean="0"/>
              <a:pPr eaLnBrk="1" hangingPunct="1"/>
              <a:t>9</a:t>
            </a:fld>
            <a:endParaRPr lang="en-US" altLang="ja-JP" sz="1400" smtClean="0"/>
          </a:p>
        </p:txBody>
      </p:sp>
      <p:sp>
        <p:nvSpPr>
          <p:cNvPr id="25604" name="Text Box 7"/>
          <p:cNvSpPr txBox="1">
            <a:spLocks noChangeArrowheads="1"/>
          </p:cNvSpPr>
          <p:nvPr/>
        </p:nvSpPr>
        <p:spPr bwMode="auto">
          <a:xfrm>
            <a:off x="115888" y="84138"/>
            <a:ext cx="77279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sz="2400" b="1">
                <a:solidFill>
                  <a:schemeClr val="accent2"/>
                </a:solidFill>
                <a:latin typeface="Century" pitchFamily="18" charset="0"/>
                <a:ea typeface="ＭＳ Ｐゴシック" charset="-128"/>
              </a:defRPr>
            </a:lvl1pPr>
            <a:lvl2pPr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marL="0" lvl="1" eaLnBrk="1" fontAlgn="t" hangingPunct="1"/>
            <a:r>
              <a:rPr lang="ja-JP" altLang="en-US" sz="2800">
                <a:solidFill>
                  <a:srgbClr val="000099"/>
                </a:solidFill>
                <a:latin typeface="Arial" charset="0"/>
                <a:cs typeface="Arial" charset="0"/>
              </a:rPr>
              <a:t>プロダクトの同一性の検証</a:t>
            </a:r>
            <a:r>
              <a:rPr lang="ja-JP" altLang="en-US" sz="2800" smtClean="0">
                <a:solidFill>
                  <a:srgbClr val="000099"/>
                </a:solidFill>
                <a:latin typeface="Arial" charset="0"/>
                <a:cs typeface="Arial" charset="0"/>
              </a:rPr>
              <a:t>（</a:t>
            </a:r>
            <a:r>
              <a:rPr lang="en-US" altLang="ja-JP" sz="2800" smtClean="0">
                <a:solidFill>
                  <a:srgbClr val="000099"/>
                </a:solidFill>
                <a:latin typeface="Arial" charset="0"/>
                <a:cs typeface="Arial" charset="0"/>
              </a:rPr>
              <a:t>2/4</a:t>
            </a:r>
            <a:r>
              <a:rPr lang="ja-JP" altLang="en-US" sz="2800" smtClean="0">
                <a:solidFill>
                  <a:srgbClr val="000099"/>
                </a:solidFill>
                <a:latin typeface="Arial" charset="0"/>
                <a:cs typeface="Arial" charset="0"/>
              </a:rPr>
              <a:t>）</a:t>
            </a:r>
            <a:endParaRPr lang="en-US" altLang="ja-JP" sz="2800">
              <a:solidFill>
                <a:srgbClr val="000099"/>
              </a:solidFill>
              <a:latin typeface="Arial" charset="0"/>
              <a:cs typeface="Arial" charset="0"/>
            </a:endParaRPr>
          </a:p>
        </p:txBody>
      </p:sp>
      <p:sp>
        <p:nvSpPr>
          <p:cNvPr id="6" name="コンテンツ プレースホルダー 2"/>
          <p:cNvSpPr>
            <a:spLocks noGrp="1"/>
          </p:cNvSpPr>
          <p:nvPr>
            <p:ph idx="1"/>
          </p:nvPr>
        </p:nvSpPr>
        <p:spPr>
          <a:xfrm>
            <a:off x="457200" y="845853"/>
            <a:ext cx="8229600" cy="5410568"/>
          </a:xfrm>
        </p:spPr>
        <p:txBody>
          <a:bodyPr/>
          <a:lstStyle/>
          <a:p>
            <a:r>
              <a:rPr kumimoji="1" lang="ja-JP" altLang="en-US" sz="2800" smtClean="0"/>
              <a:t>差異の原因</a:t>
            </a:r>
            <a:endParaRPr kumimoji="1" lang="en-US" altLang="ja-JP" sz="2800" smtClean="0"/>
          </a:p>
          <a:p>
            <a:pPr lvl="1"/>
            <a:r>
              <a:rPr lang="ja-JP" altLang="en-US" sz="2400"/>
              <a:t>レベル</a:t>
            </a:r>
            <a:r>
              <a:rPr lang="en-US" altLang="ja-JP" sz="2400" smtClean="0"/>
              <a:t>2</a:t>
            </a:r>
            <a:r>
              <a:rPr lang="ja-JP" altLang="en-US" sz="2400" smtClean="0"/>
              <a:t>の差異のうち、アルゴリズムに起因するもの。</a:t>
            </a:r>
            <a:endParaRPr lang="en-US" altLang="ja-JP" sz="2400" smtClean="0"/>
          </a:p>
          <a:p>
            <a:pPr lvl="2"/>
            <a:r>
              <a:rPr kumimoji="1" lang="ja-JP" altLang="en-US" sz="2000"/>
              <a:t>海上</a:t>
            </a:r>
            <a:r>
              <a:rPr kumimoji="1" lang="ja-JP" altLang="en-US" sz="2000" smtClean="0"/>
              <a:t>風速、積算水蒸気量、積雪深</a:t>
            </a:r>
            <a:endParaRPr kumimoji="1" lang="en-US" altLang="ja-JP" sz="2000" smtClean="0"/>
          </a:p>
          <a:p>
            <a:pPr lvl="1"/>
            <a:r>
              <a:rPr lang="ja-JP" altLang="en-US" sz="2400"/>
              <a:t>海上風速</a:t>
            </a:r>
            <a:r>
              <a:rPr lang="ja-JP" altLang="en-US" sz="2400" smtClean="0"/>
              <a:t>の</a:t>
            </a:r>
            <a:r>
              <a:rPr lang="ja-JP" altLang="en-US" sz="2400"/>
              <a:t>算出に</a:t>
            </a:r>
            <a:r>
              <a:rPr lang="ja-JP" altLang="en-US" sz="2400" smtClean="0"/>
              <a:t>おける</a:t>
            </a:r>
            <a:r>
              <a:rPr lang="ja-JP" altLang="en-US" sz="2400"/>
              <a:t>差異</a:t>
            </a:r>
            <a:endParaRPr kumimoji="1" lang="en-US" altLang="ja-JP" sz="2400" smtClean="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9558" y="2673015"/>
            <a:ext cx="4739797" cy="3402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テキスト ボックス 2"/>
          <p:cNvSpPr txBox="1"/>
          <p:nvPr/>
        </p:nvSpPr>
        <p:spPr>
          <a:xfrm>
            <a:off x="599559" y="6075946"/>
            <a:ext cx="4739796" cy="646331"/>
          </a:xfrm>
          <a:prstGeom prst="rect">
            <a:avLst/>
          </a:prstGeom>
          <a:noFill/>
        </p:spPr>
        <p:txBody>
          <a:bodyPr wrap="square" rtlCol="0">
            <a:spAutoFit/>
          </a:bodyPr>
          <a:lstStyle/>
          <a:p>
            <a:r>
              <a:rPr lang="ja-JP" altLang="ja-JP" sz="1200"/>
              <a:t>改良型高性能マイクロ波放射計（</a:t>
            </a:r>
            <a:r>
              <a:rPr lang="en-US" altLang="ja-JP" sz="1200"/>
              <a:t>AMSR-E</a:t>
            </a:r>
            <a:r>
              <a:rPr lang="ja-JP" altLang="ja-JP" sz="1200"/>
              <a:t>）処理ソフトウェアの</a:t>
            </a:r>
            <a:r>
              <a:rPr lang="en-US" altLang="ja-JP" sz="1200"/>
              <a:t>JAXA Supercomputer System</a:t>
            </a:r>
            <a:r>
              <a:rPr lang="ja-JP" altLang="ja-JP" sz="1200"/>
              <a:t>上での整合性検証及び性能の</a:t>
            </a:r>
            <a:r>
              <a:rPr lang="ja-JP" altLang="ja-JP" sz="1200" smtClean="0"/>
              <a:t>再確認</a:t>
            </a:r>
            <a:r>
              <a:rPr lang="ja-JP" altLang="en-US" sz="1200" smtClean="0"/>
              <a:t>　成果報告書（</a:t>
            </a:r>
            <a:r>
              <a:rPr lang="en-US" altLang="ja-JP" sz="1200" smtClean="0"/>
              <a:t>DS </a:t>
            </a:r>
            <a:r>
              <a:rPr lang="en-US" altLang="ja-JP" sz="1200"/>
              <a:t>5B52-91-001 </a:t>
            </a:r>
            <a:r>
              <a:rPr lang="ja-JP" altLang="en-US" sz="1200" smtClean="0"/>
              <a:t>）より</a:t>
            </a:r>
            <a:endParaRPr kumimoji="1" lang="ja-JP" altLang="en-US" sz="1200"/>
          </a:p>
        </p:txBody>
      </p:sp>
      <p:sp>
        <p:nvSpPr>
          <p:cNvPr id="5" name="テキスト ボックス 4"/>
          <p:cNvSpPr txBox="1"/>
          <p:nvPr/>
        </p:nvSpPr>
        <p:spPr>
          <a:xfrm>
            <a:off x="5618747" y="2480503"/>
            <a:ext cx="3104148" cy="3693319"/>
          </a:xfrm>
          <a:prstGeom prst="rect">
            <a:avLst/>
          </a:prstGeom>
          <a:noFill/>
        </p:spPr>
        <p:txBody>
          <a:bodyPr wrap="square" rtlCol="0">
            <a:spAutoFit/>
          </a:bodyPr>
          <a:lstStyle/>
          <a:p>
            <a:r>
              <a:rPr kumimoji="1" lang="ja-JP" altLang="en-US" sz="1800" smtClean="0"/>
              <a:t>・全ピクセルの</a:t>
            </a:r>
            <a:r>
              <a:rPr kumimoji="1" lang="en-US" altLang="ja-JP" sz="1800" smtClean="0"/>
              <a:t>0.02</a:t>
            </a:r>
            <a:r>
              <a:rPr kumimoji="1" lang="ja-JP" altLang="en-US" sz="1800" smtClean="0"/>
              <a:t>％で差異</a:t>
            </a:r>
            <a:endParaRPr kumimoji="1" lang="en-US" altLang="ja-JP" sz="1800" smtClean="0"/>
          </a:p>
          <a:p>
            <a:r>
              <a:rPr lang="ja-JP" altLang="en-US" sz="1800" smtClean="0"/>
              <a:t>・左図のように、スパイク状の</a:t>
            </a:r>
            <a:endParaRPr lang="en-US" altLang="ja-JP" sz="1800" smtClean="0"/>
          </a:p>
          <a:p>
            <a:r>
              <a:rPr kumimoji="1" lang="ja-JP" altLang="en-US" sz="1800"/>
              <a:t>　</a:t>
            </a:r>
            <a:r>
              <a:rPr lang="ja-JP" altLang="en-US" sz="1800"/>
              <a:t>データが</a:t>
            </a:r>
            <a:r>
              <a:rPr lang="ja-JP" altLang="en-US" sz="1800" smtClean="0"/>
              <a:t>見られ、もともとの</a:t>
            </a:r>
            <a:endParaRPr lang="en-US" altLang="ja-JP" sz="1800" smtClean="0"/>
          </a:p>
          <a:p>
            <a:r>
              <a:rPr kumimoji="1" lang="ja-JP" altLang="en-US" sz="1800"/>
              <a:t>　</a:t>
            </a:r>
            <a:r>
              <a:rPr kumimoji="1" lang="ja-JP" altLang="en-US" sz="1800" smtClean="0"/>
              <a:t>プロダクトにも問題あり</a:t>
            </a:r>
            <a:endParaRPr kumimoji="1" lang="en-US" altLang="ja-JP" sz="1800" smtClean="0"/>
          </a:p>
          <a:p>
            <a:r>
              <a:rPr lang="ja-JP" altLang="en-US" sz="1800" smtClean="0"/>
              <a:t>・風速を算出する際に、風向</a:t>
            </a:r>
            <a:endParaRPr lang="en-US" altLang="ja-JP" sz="1800" smtClean="0"/>
          </a:p>
          <a:p>
            <a:r>
              <a:rPr lang="ja-JP" altLang="en-US" sz="1800"/>
              <a:t>　</a:t>
            </a:r>
            <a:r>
              <a:rPr lang="ja-JP" altLang="en-US" sz="1800" smtClean="0"/>
              <a:t>補正処理をするが、補正値</a:t>
            </a:r>
            <a:endParaRPr lang="en-US" altLang="ja-JP" sz="1800" smtClean="0"/>
          </a:p>
          <a:p>
            <a:r>
              <a:rPr lang="ja-JP" altLang="en-US" sz="1800"/>
              <a:t>　</a:t>
            </a:r>
            <a:r>
              <a:rPr lang="ja-JP" altLang="en-US" sz="1800" smtClean="0"/>
              <a:t>の最小値探索を行うループ</a:t>
            </a:r>
            <a:endParaRPr lang="en-US" altLang="ja-JP" sz="1800" smtClean="0"/>
          </a:p>
          <a:p>
            <a:r>
              <a:rPr lang="ja-JP" altLang="en-US" sz="1800"/>
              <a:t>　</a:t>
            </a:r>
            <a:r>
              <a:rPr lang="ja-JP" altLang="en-US" sz="1800" smtClean="0"/>
              <a:t>に問題が有り、探索に失敗</a:t>
            </a:r>
            <a:endParaRPr lang="en-US" altLang="ja-JP" sz="1800" smtClean="0"/>
          </a:p>
          <a:p>
            <a:r>
              <a:rPr lang="ja-JP" altLang="en-US" sz="1800"/>
              <a:t>　</a:t>
            </a:r>
            <a:r>
              <a:rPr lang="ja-JP" altLang="en-US" sz="1800" smtClean="0"/>
              <a:t>し、異常値が設定される場</a:t>
            </a:r>
            <a:endParaRPr lang="en-US" altLang="ja-JP" sz="1800" smtClean="0"/>
          </a:p>
          <a:p>
            <a:r>
              <a:rPr lang="ja-JP" altLang="en-US" sz="1800"/>
              <a:t>　</a:t>
            </a:r>
            <a:r>
              <a:rPr lang="ja-JP" altLang="en-US" sz="1800" smtClean="0"/>
              <a:t>合が有る。</a:t>
            </a:r>
            <a:endParaRPr lang="en-US" altLang="ja-JP" sz="1800" smtClean="0"/>
          </a:p>
          <a:p>
            <a:r>
              <a:rPr kumimoji="1" lang="ja-JP" altLang="en-US" sz="1800" smtClean="0"/>
              <a:t>・単精度浮動小数点数の</a:t>
            </a:r>
            <a:r>
              <a:rPr kumimoji="1" lang="en-US" altLang="ja-JP" sz="1800" smtClean="0"/>
              <a:t>LSB</a:t>
            </a:r>
          </a:p>
          <a:p>
            <a:r>
              <a:rPr lang="ja-JP" altLang="en-US" sz="1800"/>
              <a:t>　</a:t>
            </a:r>
            <a:r>
              <a:rPr kumimoji="1" lang="ja-JP" altLang="en-US" sz="1800" smtClean="0"/>
              <a:t>の差により、失敗するデータ</a:t>
            </a:r>
            <a:endParaRPr kumimoji="1" lang="en-US" altLang="ja-JP" sz="1800" smtClean="0"/>
          </a:p>
          <a:p>
            <a:r>
              <a:rPr lang="ja-JP" altLang="en-US" sz="1800"/>
              <a:t>　</a:t>
            </a:r>
            <a:r>
              <a:rPr kumimoji="1" lang="ja-JP" altLang="en-US" sz="1800" smtClean="0"/>
              <a:t>が現れる個所が異なる。</a:t>
            </a:r>
            <a:endParaRPr kumimoji="1" lang="ja-JP" altLang="en-US" sz="1800"/>
          </a:p>
        </p:txBody>
      </p:sp>
    </p:spTree>
    <p:extLst>
      <p:ext uri="{BB962C8B-B14F-4D97-AF65-F5344CB8AC3E}">
        <p14:creationId xmlns:p14="http://schemas.microsoft.com/office/powerpoint/2010/main" val="5695608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1"/>
          <p:cNvSpPr>
            <a:spLocks noGrp="1" noChangeArrowheads="1"/>
          </p:cNvSpPr>
          <p:nvPr>
            <p:ph type="sldNum" sz="quarter" idx="10"/>
          </p:nvPr>
        </p:nvSpPr>
        <p:spPr>
          <a:noFill/>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40FB1181-D3DB-4E95-B1F3-A9F45280D35A}" type="slidenum">
              <a:rPr lang="ja-JP" altLang="en-US" sz="1400" smtClean="0"/>
              <a:pPr eaLnBrk="1" hangingPunct="1"/>
              <a:t>10</a:t>
            </a:fld>
            <a:endParaRPr lang="en-US" altLang="ja-JP" sz="1400" smtClean="0"/>
          </a:p>
        </p:txBody>
      </p:sp>
      <p:sp>
        <p:nvSpPr>
          <p:cNvPr id="25604" name="Text Box 7"/>
          <p:cNvSpPr txBox="1">
            <a:spLocks noChangeArrowheads="1"/>
          </p:cNvSpPr>
          <p:nvPr/>
        </p:nvSpPr>
        <p:spPr bwMode="auto">
          <a:xfrm>
            <a:off x="115888" y="84138"/>
            <a:ext cx="77279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sz="2400" b="1">
                <a:solidFill>
                  <a:schemeClr val="accent2"/>
                </a:solidFill>
                <a:latin typeface="Century" pitchFamily="18" charset="0"/>
                <a:ea typeface="ＭＳ Ｐゴシック" charset="-128"/>
              </a:defRPr>
            </a:lvl1pPr>
            <a:lvl2pPr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marL="0" lvl="1" eaLnBrk="1" fontAlgn="t" hangingPunct="1"/>
            <a:r>
              <a:rPr lang="ja-JP" altLang="en-US" sz="2800">
                <a:solidFill>
                  <a:srgbClr val="000099"/>
                </a:solidFill>
                <a:latin typeface="Arial" charset="0"/>
                <a:cs typeface="Arial" charset="0"/>
              </a:rPr>
              <a:t>プロダクトの同一性の検証</a:t>
            </a:r>
            <a:r>
              <a:rPr lang="ja-JP" altLang="en-US" sz="2800" smtClean="0">
                <a:solidFill>
                  <a:srgbClr val="000099"/>
                </a:solidFill>
                <a:latin typeface="Arial" charset="0"/>
                <a:cs typeface="Arial" charset="0"/>
              </a:rPr>
              <a:t>（</a:t>
            </a:r>
            <a:r>
              <a:rPr lang="en-US" altLang="ja-JP" sz="2800" smtClean="0">
                <a:solidFill>
                  <a:srgbClr val="000099"/>
                </a:solidFill>
                <a:latin typeface="Arial" charset="0"/>
                <a:cs typeface="Arial" charset="0"/>
              </a:rPr>
              <a:t>3/4</a:t>
            </a:r>
            <a:r>
              <a:rPr lang="ja-JP" altLang="en-US" sz="2800" smtClean="0">
                <a:solidFill>
                  <a:srgbClr val="000099"/>
                </a:solidFill>
                <a:latin typeface="Arial" charset="0"/>
                <a:cs typeface="Arial" charset="0"/>
              </a:rPr>
              <a:t>）</a:t>
            </a:r>
            <a:endParaRPr lang="en-US" altLang="ja-JP" sz="2800">
              <a:solidFill>
                <a:srgbClr val="000099"/>
              </a:solidFill>
              <a:latin typeface="Arial" charset="0"/>
              <a:cs typeface="Arial" charset="0"/>
            </a:endParaRPr>
          </a:p>
        </p:txBody>
      </p:sp>
      <p:sp>
        <p:nvSpPr>
          <p:cNvPr id="6" name="コンテンツ プレースホルダー 2"/>
          <p:cNvSpPr>
            <a:spLocks noGrp="1"/>
          </p:cNvSpPr>
          <p:nvPr>
            <p:ph idx="1"/>
          </p:nvPr>
        </p:nvSpPr>
        <p:spPr>
          <a:xfrm>
            <a:off x="457200" y="845852"/>
            <a:ext cx="8229600" cy="5795579"/>
          </a:xfrm>
        </p:spPr>
        <p:txBody>
          <a:bodyPr>
            <a:normAutofit fontScale="85000" lnSpcReduction="20000"/>
          </a:bodyPr>
          <a:lstStyle/>
          <a:p>
            <a:r>
              <a:rPr lang="ja-JP" altLang="en-US" smtClean="0"/>
              <a:t>積算</a:t>
            </a:r>
            <a:r>
              <a:rPr lang="ja-JP" altLang="en-US"/>
              <a:t>水蒸気量</a:t>
            </a:r>
            <a:r>
              <a:rPr lang="ja-JP" altLang="en-US" smtClean="0"/>
              <a:t>の</a:t>
            </a:r>
            <a:r>
              <a:rPr lang="ja-JP" altLang="en-US"/>
              <a:t>算出に</a:t>
            </a:r>
            <a:r>
              <a:rPr lang="ja-JP" altLang="en-US" smtClean="0"/>
              <a:t>おける差異</a:t>
            </a:r>
            <a:endParaRPr lang="en-US" altLang="ja-JP" smtClean="0"/>
          </a:p>
          <a:p>
            <a:endParaRPr kumimoji="1" lang="en-US" altLang="ja-JP" smtClean="0"/>
          </a:p>
          <a:p>
            <a:endParaRPr kumimoji="1" lang="en-US" altLang="ja-JP"/>
          </a:p>
          <a:p>
            <a:endParaRPr lang="en-US" altLang="ja-JP" smtClean="0"/>
          </a:p>
          <a:p>
            <a:endParaRPr kumimoji="1" lang="en-US" altLang="ja-JP"/>
          </a:p>
          <a:p>
            <a:endParaRPr lang="en-US" altLang="ja-JP" smtClean="0"/>
          </a:p>
          <a:p>
            <a:endParaRPr kumimoji="1" lang="en-US" altLang="ja-JP"/>
          </a:p>
          <a:p>
            <a:endParaRPr lang="en-US" altLang="ja-JP" smtClean="0"/>
          </a:p>
          <a:p>
            <a:endParaRPr kumimoji="1" lang="en-US" altLang="ja-JP"/>
          </a:p>
          <a:p>
            <a:endParaRPr lang="en-US" altLang="ja-JP" smtClean="0"/>
          </a:p>
          <a:p>
            <a:endParaRPr lang="en-US" altLang="ja-JP"/>
          </a:p>
          <a:p>
            <a:endParaRPr lang="en-US" altLang="ja-JP" smtClean="0"/>
          </a:p>
          <a:p>
            <a:r>
              <a:rPr lang="ja-JP" altLang="en-US" smtClean="0"/>
              <a:t>積雪深の差異</a:t>
            </a:r>
            <a:r>
              <a:rPr lang="ja-JP" altLang="en-US"/>
              <a:t>も</a:t>
            </a:r>
            <a:r>
              <a:rPr lang="ja-JP" altLang="en-US" smtClean="0"/>
              <a:t>積算水蒸気量と同様に、異なる計算モデルの境界における制御変数の</a:t>
            </a:r>
            <a:r>
              <a:rPr lang="en-US" altLang="ja-JP" smtClean="0"/>
              <a:t>LSB</a:t>
            </a:r>
            <a:r>
              <a:rPr lang="ja-JP" altLang="en-US" smtClean="0"/>
              <a:t>の差による。</a:t>
            </a:r>
            <a:endParaRPr kumimoji="1" lang="en-US" altLang="ja-JP" smtClean="0"/>
          </a:p>
        </p:txBody>
      </p:sp>
      <p:sp>
        <p:nvSpPr>
          <p:cNvPr id="3" name="テキスト ボックス 2"/>
          <p:cNvSpPr txBox="1"/>
          <p:nvPr/>
        </p:nvSpPr>
        <p:spPr>
          <a:xfrm>
            <a:off x="910292" y="5101383"/>
            <a:ext cx="4739796" cy="646331"/>
          </a:xfrm>
          <a:prstGeom prst="rect">
            <a:avLst/>
          </a:prstGeom>
          <a:noFill/>
        </p:spPr>
        <p:txBody>
          <a:bodyPr wrap="square" rtlCol="0">
            <a:spAutoFit/>
          </a:bodyPr>
          <a:lstStyle/>
          <a:p>
            <a:r>
              <a:rPr lang="ja-JP" altLang="ja-JP" sz="1200"/>
              <a:t>改良型高性能マイクロ波放射計（</a:t>
            </a:r>
            <a:r>
              <a:rPr lang="en-US" altLang="ja-JP" sz="1200"/>
              <a:t>AMSR-E</a:t>
            </a:r>
            <a:r>
              <a:rPr lang="ja-JP" altLang="ja-JP" sz="1200"/>
              <a:t>）処理ソフトウェアの</a:t>
            </a:r>
            <a:r>
              <a:rPr lang="en-US" altLang="ja-JP" sz="1200"/>
              <a:t>JAXA Supercomputer System</a:t>
            </a:r>
            <a:r>
              <a:rPr lang="ja-JP" altLang="ja-JP" sz="1200"/>
              <a:t>上での整合性検証及び性能の</a:t>
            </a:r>
            <a:r>
              <a:rPr lang="ja-JP" altLang="ja-JP" sz="1200" smtClean="0"/>
              <a:t>再確認</a:t>
            </a:r>
            <a:r>
              <a:rPr lang="ja-JP" altLang="en-US" sz="1200" smtClean="0"/>
              <a:t>　成果報告書（</a:t>
            </a:r>
            <a:r>
              <a:rPr lang="en-US" altLang="ja-JP" sz="1200" smtClean="0"/>
              <a:t>DS </a:t>
            </a:r>
            <a:r>
              <a:rPr lang="en-US" altLang="ja-JP" sz="1200"/>
              <a:t>5B52-91-001 </a:t>
            </a:r>
            <a:r>
              <a:rPr lang="ja-JP" altLang="en-US" sz="1200" smtClean="0"/>
              <a:t>）より</a:t>
            </a:r>
            <a:endParaRPr kumimoji="1" lang="ja-JP" altLang="en-US" sz="1200"/>
          </a:p>
        </p:txBody>
      </p:sp>
      <p:sp>
        <p:nvSpPr>
          <p:cNvPr id="5" name="テキスト ボックス 4"/>
          <p:cNvSpPr txBox="1"/>
          <p:nvPr/>
        </p:nvSpPr>
        <p:spPr>
          <a:xfrm>
            <a:off x="5534525" y="1698455"/>
            <a:ext cx="3416969" cy="3416320"/>
          </a:xfrm>
          <a:prstGeom prst="rect">
            <a:avLst/>
          </a:prstGeom>
          <a:noFill/>
        </p:spPr>
        <p:txBody>
          <a:bodyPr wrap="square" rtlCol="0">
            <a:spAutoFit/>
          </a:bodyPr>
          <a:lstStyle/>
          <a:p>
            <a:r>
              <a:rPr kumimoji="1" lang="ja-JP" altLang="en-US" sz="1800" smtClean="0"/>
              <a:t>・全ピクセルの</a:t>
            </a:r>
            <a:r>
              <a:rPr kumimoji="1" lang="en-US" altLang="ja-JP" sz="1800" smtClean="0"/>
              <a:t>0.005</a:t>
            </a:r>
            <a:r>
              <a:rPr kumimoji="1" lang="ja-JP" altLang="en-US" sz="1800" smtClean="0"/>
              <a:t>％で差異</a:t>
            </a:r>
            <a:endParaRPr kumimoji="1" lang="en-US" altLang="ja-JP" sz="1800" smtClean="0"/>
          </a:p>
          <a:p>
            <a:r>
              <a:rPr lang="ja-JP" altLang="en-US" sz="1800" smtClean="0"/>
              <a:t>・雲域判別指数を計算し、その値</a:t>
            </a:r>
            <a:endParaRPr lang="en-US" altLang="ja-JP" sz="1800" smtClean="0"/>
          </a:p>
          <a:p>
            <a:r>
              <a:rPr lang="ja-JP" altLang="en-US" sz="1800"/>
              <a:t>　</a:t>
            </a:r>
            <a:r>
              <a:rPr lang="ja-JP" altLang="en-US" sz="1800" smtClean="0"/>
              <a:t>に従って晴天、曇天、雨天の</a:t>
            </a:r>
            <a:r>
              <a:rPr lang="en-US" altLang="ja-JP" sz="1800" smtClean="0"/>
              <a:t>3</a:t>
            </a:r>
          </a:p>
          <a:p>
            <a:r>
              <a:rPr lang="ja-JP" altLang="en-US" sz="1800"/>
              <a:t>　</a:t>
            </a:r>
            <a:r>
              <a:rPr lang="ja-JP" altLang="en-US" sz="1800" smtClean="0"/>
              <a:t>モデルに識別する。</a:t>
            </a:r>
            <a:endParaRPr lang="en-US" altLang="ja-JP" sz="1800" smtClean="0"/>
          </a:p>
          <a:p>
            <a:r>
              <a:rPr kumimoji="1" lang="ja-JP" altLang="en-US" sz="1800"/>
              <a:t>　</a:t>
            </a:r>
            <a:r>
              <a:rPr kumimoji="1" lang="ja-JP" altLang="en-US" sz="1800" smtClean="0"/>
              <a:t>その境界値に</a:t>
            </a:r>
            <a:r>
              <a:rPr kumimoji="1" lang="en-US" altLang="ja-JP" sz="1800" smtClean="0"/>
              <a:t>2</a:t>
            </a:r>
            <a:r>
              <a:rPr kumimoji="1" lang="ja-JP" altLang="en-US" sz="1800" smtClean="0"/>
              <a:t>進数で厳密値を</a:t>
            </a:r>
            <a:endParaRPr kumimoji="1" lang="en-US" altLang="ja-JP" sz="1800" smtClean="0"/>
          </a:p>
          <a:p>
            <a:r>
              <a:rPr lang="ja-JP" altLang="en-US" sz="1800"/>
              <a:t>　</a:t>
            </a:r>
            <a:r>
              <a:rPr kumimoji="1" lang="ja-JP" altLang="en-US" sz="1800" smtClean="0"/>
              <a:t>持たない</a:t>
            </a:r>
            <a:r>
              <a:rPr lang="ja-JP" altLang="en-US" sz="1800" smtClean="0"/>
              <a:t>数値（</a:t>
            </a:r>
            <a:r>
              <a:rPr lang="en-US" altLang="ja-JP" sz="1800"/>
              <a:t>0.2</a:t>
            </a:r>
            <a:r>
              <a:rPr lang="ja-JP" altLang="en-US" sz="1800" smtClean="0"/>
              <a:t>）が使用され、</a:t>
            </a:r>
            <a:endParaRPr lang="en-US" altLang="ja-JP" sz="1800" smtClean="0"/>
          </a:p>
          <a:p>
            <a:r>
              <a:rPr lang="ja-JP" altLang="en-US" sz="1800"/>
              <a:t>　</a:t>
            </a:r>
            <a:r>
              <a:rPr lang="en-US" altLang="ja-JP" sz="1800" smtClean="0"/>
              <a:t>LSB</a:t>
            </a:r>
            <a:r>
              <a:rPr lang="ja-JP" altLang="en-US" sz="1800" smtClean="0"/>
              <a:t>での差によって計算モデル</a:t>
            </a:r>
            <a:endParaRPr lang="en-US" altLang="ja-JP" sz="1800" smtClean="0"/>
          </a:p>
          <a:p>
            <a:r>
              <a:rPr lang="ja-JP" altLang="en-US" sz="1800"/>
              <a:t>　</a:t>
            </a:r>
            <a:r>
              <a:rPr lang="ja-JP" altLang="en-US" sz="1800" smtClean="0"/>
              <a:t>が異なっていた。</a:t>
            </a:r>
            <a:endParaRPr lang="en-US" altLang="ja-JP" sz="1800" smtClean="0"/>
          </a:p>
          <a:p>
            <a:r>
              <a:rPr kumimoji="1" lang="ja-JP" altLang="en-US" sz="1800" smtClean="0"/>
              <a:t>・大気平均気温を計算する際に、</a:t>
            </a:r>
            <a:endParaRPr kumimoji="1" lang="en-US" altLang="ja-JP" sz="1800" smtClean="0"/>
          </a:p>
          <a:p>
            <a:r>
              <a:rPr lang="ja-JP" altLang="en-US" sz="1800"/>
              <a:t>　</a:t>
            </a:r>
            <a:r>
              <a:rPr kumimoji="1" lang="ja-JP" altLang="en-US" sz="1800" smtClean="0"/>
              <a:t>制御変数の</a:t>
            </a:r>
            <a:r>
              <a:rPr kumimoji="1" lang="en-US" altLang="ja-JP" sz="1800" smtClean="0"/>
              <a:t>LSB</a:t>
            </a:r>
            <a:r>
              <a:rPr kumimoji="1" lang="ja-JP" altLang="en-US" sz="1800" smtClean="0"/>
              <a:t>の差によって、</a:t>
            </a:r>
            <a:endParaRPr kumimoji="1" lang="en-US" altLang="ja-JP" sz="1800" smtClean="0"/>
          </a:p>
          <a:p>
            <a:r>
              <a:rPr lang="ja-JP" altLang="en-US" sz="1800"/>
              <a:t>　</a:t>
            </a:r>
            <a:r>
              <a:rPr kumimoji="1" lang="ja-JP" altLang="en-US" sz="1800" smtClean="0"/>
              <a:t>参照する配列のインデックスが</a:t>
            </a:r>
            <a:endParaRPr kumimoji="1" lang="en-US" altLang="ja-JP" sz="1800" smtClean="0"/>
          </a:p>
          <a:p>
            <a:r>
              <a:rPr lang="ja-JP" altLang="en-US" sz="1800"/>
              <a:t>　</a:t>
            </a:r>
            <a:r>
              <a:rPr kumimoji="1" lang="ja-JP" altLang="en-US" sz="1800" smtClean="0"/>
              <a:t>一つずれた。</a:t>
            </a:r>
            <a:endParaRPr kumimoji="1" lang="en-US" altLang="ja-JP" sz="1800" smtClean="0"/>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pic>
        <p:nvPicPr>
          <p:cNvPr id="2049" name="Picture 1" descr="wv"/>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243" y="1263311"/>
            <a:ext cx="5134749" cy="38501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14676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1"/>
          <p:cNvSpPr>
            <a:spLocks noGrp="1" noChangeArrowheads="1"/>
          </p:cNvSpPr>
          <p:nvPr>
            <p:ph type="sldNum" sz="quarter" idx="10"/>
          </p:nvPr>
        </p:nvSpPr>
        <p:spPr>
          <a:noFill/>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40FB1181-D3DB-4E95-B1F3-A9F45280D35A}" type="slidenum">
              <a:rPr lang="ja-JP" altLang="en-US" sz="1400" smtClean="0"/>
              <a:pPr eaLnBrk="1" hangingPunct="1"/>
              <a:t>11</a:t>
            </a:fld>
            <a:endParaRPr lang="en-US" altLang="ja-JP" sz="1400" smtClean="0"/>
          </a:p>
        </p:txBody>
      </p:sp>
      <p:sp>
        <p:nvSpPr>
          <p:cNvPr id="25604" name="Text Box 7"/>
          <p:cNvSpPr txBox="1">
            <a:spLocks noChangeArrowheads="1"/>
          </p:cNvSpPr>
          <p:nvPr/>
        </p:nvSpPr>
        <p:spPr bwMode="auto">
          <a:xfrm>
            <a:off x="115888" y="84138"/>
            <a:ext cx="77279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sz="2400" b="1">
                <a:solidFill>
                  <a:schemeClr val="accent2"/>
                </a:solidFill>
                <a:latin typeface="Century" pitchFamily="18" charset="0"/>
                <a:ea typeface="ＭＳ Ｐゴシック" charset="-128"/>
              </a:defRPr>
            </a:lvl1pPr>
            <a:lvl2pPr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marL="0" lvl="1" eaLnBrk="1" fontAlgn="t" hangingPunct="1"/>
            <a:r>
              <a:rPr lang="ja-JP" altLang="en-US" sz="2800">
                <a:solidFill>
                  <a:srgbClr val="000099"/>
                </a:solidFill>
                <a:latin typeface="Arial" charset="0"/>
                <a:cs typeface="Arial" charset="0"/>
              </a:rPr>
              <a:t>プロダクトの同一性の検証</a:t>
            </a:r>
            <a:r>
              <a:rPr lang="ja-JP" altLang="en-US" sz="2800" smtClean="0">
                <a:solidFill>
                  <a:srgbClr val="000099"/>
                </a:solidFill>
                <a:latin typeface="Arial" charset="0"/>
                <a:cs typeface="Arial" charset="0"/>
              </a:rPr>
              <a:t>（</a:t>
            </a:r>
            <a:r>
              <a:rPr lang="en-US" altLang="ja-JP" sz="2800" smtClean="0">
                <a:solidFill>
                  <a:srgbClr val="000099"/>
                </a:solidFill>
                <a:latin typeface="Arial" charset="0"/>
                <a:cs typeface="Arial" charset="0"/>
              </a:rPr>
              <a:t>4/4</a:t>
            </a:r>
            <a:r>
              <a:rPr lang="ja-JP" altLang="en-US" sz="2800" smtClean="0">
                <a:solidFill>
                  <a:srgbClr val="000099"/>
                </a:solidFill>
                <a:latin typeface="Arial" charset="0"/>
                <a:cs typeface="Arial" charset="0"/>
              </a:rPr>
              <a:t>）</a:t>
            </a:r>
            <a:endParaRPr lang="en-US" altLang="ja-JP" sz="2800">
              <a:solidFill>
                <a:srgbClr val="000099"/>
              </a:solidFill>
              <a:latin typeface="Arial" charset="0"/>
              <a:cs typeface="Arial" charset="0"/>
            </a:endParaRPr>
          </a:p>
        </p:txBody>
      </p:sp>
      <p:sp>
        <p:nvSpPr>
          <p:cNvPr id="6" name="コンテンツ プレースホルダー 2"/>
          <p:cNvSpPr>
            <a:spLocks noGrp="1"/>
          </p:cNvSpPr>
          <p:nvPr>
            <p:ph idx="1"/>
          </p:nvPr>
        </p:nvSpPr>
        <p:spPr>
          <a:xfrm>
            <a:off x="457200" y="845852"/>
            <a:ext cx="8229600" cy="5795579"/>
          </a:xfrm>
        </p:spPr>
        <p:txBody>
          <a:bodyPr>
            <a:normAutofit/>
          </a:bodyPr>
          <a:lstStyle/>
          <a:p>
            <a:r>
              <a:rPr lang="ja-JP" altLang="en-US" sz="2800" smtClean="0"/>
              <a:t>レベル</a:t>
            </a:r>
            <a:r>
              <a:rPr lang="en-US" altLang="ja-JP" sz="2800" smtClean="0"/>
              <a:t>1</a:t>
            </a:r>
            <a:r>
              <a:rPr lang="ja-JP" altLang="en-US" sz="2400" smtClean="0"/>
              <a:t>の差異の原因</a:t>
            </a:r>
            <a:endParaRPr lang="en-US" altLang="ja-JP" sz="2800" smtClean="0"/>
          </a:p>
        </p:txBody>
      </p:sp>
      <p:sp>
        <p:nvSpPr>
          <p:cNvPr id="5" name="テキスト ボックス 4"/>
          <p:cNvSpPr txBox="1"/>
          <p:nvPr/>
        </p:nvSpPr>
        <p:spPr>
          <a:xfrm>
            <a:off x="5329989" y="2420375"/>
            <a:ext cx="3621505" cy="2031325"/>
          </a:xfrm>
          <a:prstGeom prst="rect">
            <a:avLst/>
          </a:prstGeom>
          <a:noFill/>
        </p:spPr>
        <p:txBody>
          <a:bodyPr wrap="square" rtlCol="0">
            <a:spAutoFit/>
          </a:bodyPr>
          <a:lstStyle/>
          <a:p>
            <a:r>
              <a:rPr kumimoji="1" lang="ja-JP" altLang="en-US" sz="1800" smtClean="0"/>
              <a:t>・</a:t>
            </a:r>
            <a:r>
              <a:rPr kumimoji="1" lang="en-US" altLang="ja-JP" sz="1800" smtClean="0"/>
              <a:t>NASA</a:t>
            </a:r>
            <a:r>
              <a:rPr kumimoji="1" lang="ja-JP" altLang="en-US" sz="1800" smtClean="0"/>
              <a:t>から提供されていた共通</a:t>
            </a:r>
            <a:endParaRPr kumimoji="1" lang="en-US" altLang="ja-JP" sz="1800" smtClean="0"/>
          </a:p>
          <a:p>
            <a:r>
              <a:rPr lang="ja-JP" altLang="en-US" sz="1800"/>
              <a:t>　ライブラリ</a:t>
            </a:r>
            <a:r>
              <a:rPr kumimoji="1" lang="ja-JP" altLang="en-US" sz="1800" smtClean="0"/>
              <a:t>（</a:t>
            </a:r>
            <a:r>
              <a:rPr kumimoji="1" lang="en-US" altLang="ja-JP" sz="1800" smtClean="0"/>
              <a:t>SDPtoolkit</a:t>
            </a:r>
            <a:r>
              <a:rPr kumimoji="1" lang="ja-JP" altLang="en-US" sz="1800" smtClean="0"/>
              <a:t>と称する）</a:t>
            </a:r>
            <a:endParaRPr kumimoji="1" lang="en-US" altLang="ja-JP" sz="1800" smtClean="0"/>
          </a:p>
          <a:p>
            <a:r>
              <a:rPr lang="ja-JP" altLang="en-US" sz="1800"/>
              <a:t>　</a:t>
            </a:r>
            <a:r>
              <a:rPr lang="ja-JP" altLang="en-US" sz="1800" smtClean="0"/>
              <a:t>による座標系変換処理において、</a:t>
            </a:r>
            <a:endParaRPr lang="en-US" altLang="ja-JP" sz="1800" smtClean="0"/>
          </a:p>
          <a:p>
            <a:r>
              <a:rPr kumimoji="1" lang="ja-JP" altLang="en-US" sz="1800"/>
              <a:t>　</a:t>
            </a:r>
            <a:r>
              <a:rPr kumimoji="1" lang="ja-JP" altLang="en-US" sz="1800" smtClean="0"/>
              <a:t>倍精度種層小数点数から単精度</a:t>
            </a:r>
            <a:endParaRPr kumimoji="1" lang="en-US" altLang="ja-JP" sz="1800" smtClean="0"/>
          </a:p>
          <a:p>
            <a:r>
              <a:rPr lang="ja-JP" altLang="en-US" sz="1800"/>
              <a:t>　</a:t>
            </a:r>
            <a:r>
              <a:rPr lang="ja-JP" altLang="en-US" sz="1800" smtClean="0"/>
              <a:t>に有効桁が落ちていた。</a:t>
            </a:r>
            <a:endParaRPr lang="en-US" altLang="ja-JP" sz="1800" smtClean="0"/>
          </a:p>
          <a:p>
            <a:r>
              <a:rPr kumimoji="1" lang="ja-JP" altLang="en-US" sz="1800" smtClean="0"/>
              <a:t>・最終的な物理量の要求精度に比</a:t>
            </a:r>
            <a:endParaRPr kumimoji="1" lang="en-US" altLang="ja-JP" sz="1800" smtClean="0"/>
          </a:p>
          <a:p>
            <a:r>
              <a:rPr lang="ja-JP" altLang="en-US" sz="1800"/>
              <a:t>　</a:t>
            </a:r>
            <a:r>
              <a:rPr kumimoji="1" lang="ja-JP" altLang="en-US" sz="1800" smtClean="0"/>
              <a:t>べて十分小さい。</a:t>
            </a:r>
            <a:endParaRPr kumimoji="1" lang="en-US" altLang="ja-JP" sz="1800" smtClean="0"/>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2" name="テキスト ボックス 11"/>
          <p:cNvSpPr txBox="1"/>
          <p:nvPr/>
        </p:nvSpPr>
        <p:spPr>
          <a:xfrm>
            <a:off x="802004" y="5858300"/>
            <a:ext cx="4739796" cy="646331"/>
          </a:xfrm>
          <a:prstGeom prst="rect">
            <a:avLst/>
          </a:prstGeom>
          <a:noFill/>
        </p:spPr>
        <p:txBody>
          <a:bodyPr wrap="square" rtlCol="0">
            <a:spAutoFit/>
          </a:bodyPr>
          <a:lstStyle/>
          <a:p>
            <a:r>
              <a:rPr lang="ja-JP" altLang="ja-JP" sz="1200"/>
              <a:t>改良型高性能マイクロ波放射計（</a:t>
            </a:r>
            <a:r>
              <a:rPr lang="en-US" altLang="ja-JP" sz="1200"/>
              <a:t>AMSR-E</a:t>
            </a:r>
            <a:r>
              <a:rPr lang="ja-JP" altLang="ja-JP" sz="1200"/>
              <a:t>）処理ソフトウェアの</a:t>
            </a:r>
            <a:r>
              <a:rPr lang="en-US" altLang="ja-JP" sz="1200"/>
              <a:t>JAXA Supercomputer System</a:t>
            </a:r>
            <a:r>
              <a:rPr lang="ja-JP" altLang="ja-JP" sz="1200"/>
              <a:t>上での整合性検証及び性能の</a:t>
            </a:r>
            <a:r>
              <a:rPr lang="ja-JP" altLang="ja-JP" sz="1200" smtClean="0"/>
              <a:t>再確認</a:t>
            </a:r>
            <a:r>
              <a:rPr lang="ja-JP" altLang="en-US" sz="1200" smtClean="0"/>
              <a:t>　成果報告書（</a:t>
            </a:r>
            <a:r>
              <a:rPr lang="en-US" altLang="ja-JP" sz="1200" smtClean="0"/>
              <a:t>DS </a:t>
            </a:r>
            <a:r>
              <a:rPr lang="en-US" altLang="ja-JP" sz="1200"/>
              <a:t>5B52-91-001 </a:t>
            </a:r>
            <a:r>
              <a:rPr lang="ja-JP" altLang="en-US" sz="1200" smtClean="0"/>
              <a:t>）より</a:t>
            </a:r>
            <a:endParaRPr kumimoji="1" lang="ja-JP" altLang="en-US" sz="1200"/>
          </a:p>
        </p:txBody>
      </p:sp>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48525" y="1269450"/>
            <a:ext cx="3795713" cy="461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674088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1"/>
          <p:cNvSpPr>
            <a:spLocks noGrp="1" noChangeArrowheads="1"/>
          </p:cNvSpPr>
          <p:nvPr>
            <p:ph type="sldNum" sz="quarter" idx="10"/>
          </p:nvPr>
        </p:nvSpPr>
        <p:spPr>
          <a:noFill/>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40FB1181-D3DB-4E95-B1F3-A9F45280D35A}" type="slidenum">
              <a:rPr lang="ja-JP" altLang="en-US" sz="1400" smtClean="0"/>
              <a:pPr eaLnBrk="1" hangingPunct="1"/>
              <a:t>12</a:t>
            </a:fld>
            <a:endParaRPr lang="en-US" altLang="ja-JP" sz="1400" smtClean="0"/>
          </a:p>
        </p:txBody>
      </p:sp>
      <p:sp>
        <p:nvSpPr>
          <p:cNvPr id="25604" name="Text Box 7"/>
          <p:cNvSpPr txBox="1">
            <a:spLocks noChangeArrowheads="1"/>
          </p:cNvSpPr>
          <p:nvPr/>
        </p:nvSpPr>
        <p:spPr bwMode="auto">
          <a:xfrm>
            <a:off x="115888" y="84138"/>
            <a:ext cx="77279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sz="2400" b="1">
                <a:solidFill>
                  <a:schemeClr val="accent2"/>
                </a:solidFill>
                <a:latin typeface="Century" pitchFamily="18" charset="0"/>
                <a:ea typeface="ＭＳ Ｐゴシック" charset="-128"/>
              </a:defRPr>
            </a:lvl1pPr>
            <a:lvl2pPr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marL="0" lvl="1" eaLnBrk="1" fontAlgn="t" hangingPunct="1"/>
            <a:r>
              <a:rPr lang="ja-JP" altLang="en-US" sz="2800">
                <a:solidFill>
                  <a:srgbClr val="000099"/>
                </a:solidFill>
                <a:latin typeface="Arial" charset="0"/>
                <a:cs typeface="Arial" charset="0"/>
              </a:rPr>
              <a:t>処理性能の</a:t>
            </a:r>
            <a:r>
              <a:rPr lang="ja-JP" altLang="en-US" sz="2800" smtClean="0">
                <a:solidFill>
                  <a:srgbClr val="000099"/>
                </a:solidFill>
                <a:latin typeface="Arial" charset="0"/>
                <a:cs typeface="Arial" charset="0"/>
              </a:rPr>
              <a:t>検証（</a:t>
            </a:r>
            <a:r>
              <a:rPr lang="en-US" altLang="ja-JP" sz="2800" smtClean="0">
                <a:solidFill>
                  <a:srgbClr val="000099"/>
                </a:solidFill>
                <a:latin typeface="Arial" charset="0"/>
                <a:cs typeface="Arial" charset="0"/>
              </a:rPr>
              <a:t>1/3</a:t>
            </a:r>
            <a:r>
              <a:rPr lang="ja-JP" altLang="en-US" sz="2800" smtClean="0">
                <a:solidFill>
                  <a:srgbClr val="000099"/>
                </a:solidFill>
                <a:latin typeface="Arial" charset="0"/>
                <a:cs typeface="Arial" charset="0"/>
              </a:rPr>
              <a:t>）</a:t>
            </a:r>
            <a:endParaRPr lang="en-US" altLang="ja-JP" sz="2800">
              <a:solidFill>
                <a:srgbClr val="000099"/>
              </a:solidFill>
              <a:latin typeface="Arial" charset="0"/>
              <a:cs typeface="Arial" charset="0"/>
            </a:endParaRPr>
          </a:p>
        </p:txBody>
      </p:sp>
      <p:sp>
        <p:nvSpPr>
          <p:cNvPr id="6" name="コンテンツ プレースホルダー 2"/>
          <p:cNvSpPr>
            <a:spLocks noGrp="1"/>
          </p:cNvSpPr>
          <p:nvPr>
            <p:ph idx="1"/>
          </p:nvPr>
        </p:nvSpPr>
        <p:spPr>
          <a:xfrm>
            <a:off x="457200" y="1086493"/>
            <a:ext cx="8229600" cy="5349933"/>
          </a:xfrm>
        </p:spPr>
        <p:txBody>
          <a:bodyPr>
            <a:normAutofit fontScale="92500"/>
          </a:bodyPr>
          <a:lstStyle/>
          <a:p>
            <a:r>
              <a:rPr kumimoji="1" lang="ja-JP" altLang="en-US" smtClean="0"/>
              <a:t>処理ソフトのジョブ方式</a:t>
            </a:r>
            <a:endParaRPr kumimoji="1" lang="en-US" altLang="ja-JP" smtClean="0"/>
          </a:p>
          <a:p>
            <a:pPr lvl="1"/>
            <a:r>
              <a:rPr lang="ja-JP" altLang="en-US"/>
              <a:t>スーパーコンピューター向け</a:t>
            </a:r>
            <a:r>
              <a:rPr lang="ja-JP" altLang="en-US" smtClean="0"/>
              <a:t>の並列化は行っていない。</a:t>
            </a:r>
            <a:endParaRPr lang="en-US" altLang="ja-JP" smtClean="0"/>
          </a:p>
          <a:p>
            <a:pPr lvl="2"/>
            <a:r>
              <a:rPr kumimoji="1" lang="ja-JP" altLang="en-US" smtClean="0"/>
              <a:t>定常処理に用いるプログラム（プロセス並列、スレッド並列ともになし）を</a:t>
            </a:r>
            <a:r>
              <a:rPr kumimoji="1" lang="ja-JP" altLang="en-US" u="sng" smtClean="0">
                <a:solidFill>
                  <a:srgbClr val="FF0000"/>
                </a:solidFill>
              </a:rPr>
              <a:t>そのまま活用</a:t>
            </a:r>
            <a:r>
              <a:rPr kumimoji="1" lang="ja-JP" altLang="en-US" smtClean="0"/>
              <a:t>する。</a:t>
            </a:r>
            <a:endParaRPr kumimoji="1" lang="en-US" altLang="ja-JP" smtClean="0"/>
          </a:p>
          <a:p>
            <a:pPr lvl="1"/>
            <a:r>
              <a:rPr lang="ja-JP" altLang="en-US" smtClean="0"/>
              <a:t>シーン（処理の単位になる）ごと、または、日ごとなどを単位に、</a:t>
            </a:r>
            <a:r>
              <a:rPr lang="ja-JP" altLang="en-US"/>
              <a:t>多数の計算ノードを</a:t>
            </a:r>
            <a:r>
              <a:rPr lang="ja-JP" altLang="en-US" smtClean="0"/>
              <a:t>使って、</a:t>
            </a:r>
            <a:r>
              <a:rPr lang="en-US" altLang="ja-JP" smtClean="0"/>
              <a:t>1</a:t>
            </a:r>
            <a:r>
              <a:rPr lang="ja-JP" altLang="en-US" smtClean="0"/>
              <a:t>ジョブ／ノード（コア）として多数のジョブを並行して起動する方式とする。</a:t>
            </a:r>
            <a:endParaRPr lang="en-US" altLang="ja-JP" smtClean="0"/>
          </a:p>
          <a:p>
            <a:r>
              <a:rPr kumimoji="1" lang="ja-JP" altLang="en-US"/>
              <a:t>プログラム</a:t>
            </a:r>
            <a:r>
              <a:rPr kumimoji="1" lang="ja-JP" altLang="en-US" smtClean="0"/>
              <a:t>の</a:t>
            </a:r>
            <a:r>
              <a:rPr kumimoji="1" lang="ja-JP" altLang="en-US"/>
              <a:t>自動</a:t>
            </a:r>
            <a:r>
              <a:rPr kumimoji="1" lang="ja-JP" altLang="en-US" smtClean="0"/>
              <a:t>最適化</a:t>
            </a:r>
            <a:endParaRPr kumimoji="1" lang="en-US" altLang="ja-JP" smtClean="0"/>
          </a:p>
          <a:p>
            <a:pPr lvl="1"/>
            <a:r>
              <a:rPr lang="ja-JP" altLang="en-US" smtClean="0"/>
              <a:t>共通ライブラリ（</a:t>
            </a:r>
            <a:r>
              <a:rPr lang="en-US" altLang="ja-JP" smtClean="0"/>
              <a:t>PPStoolkit</a:t>
            </a:r>
            <a:r>
              <a:rPr lang="ja-JP" altLang="en-US" smtClean="0"/>
              <a:t>と称する）及び、レベル</a:t>
            </a:r>
            <a:r>
              <a:rPr lang="en-US" altLang="ja-JP" smtClean="0"/>
              <a:t>3</a:t>
            </a:r>
            <a:r>
              <a:rPr lang="ja-JP" altLang="en-US" smtClean="0"/>
              <a:t>処理プログラムのみコンパイラの自動最適化を適用</a:t>
            </a:r>
            <a:endParaRPr kumimoji="1" lang="ja-JP" altLang="en-US"/>
          </a:p>
        </p:txBody>
      </p:sp>
    </p:spTree>
    <p:extLst>
      <p:ext uri="{BB962C8B-B14F-4D97-AF65-F5344CB8AC3E}">
        <p14:creationId xmlns:p14="http://schemas.microsoft.com/office/powerpoint/2010/main" val="5928567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1"/>
          <p:cNvSpPr>
            <a:spLocks noGrp="1" noChangeArrowheads="1"/>
          </p:cNvSpPr>
          <p:nvPr>
            <p:ph type="sldNum" sz="quarter" idx="10"/>
          </p:nvPr>
        </p:nvSpPr>
        <p:spPr>
          <a:noFill/>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40FB1181-D3DB-4E95-B1F3-A9F45280D35A}" type="slidenum">
              <a:rPr lang="ja-JP" altLang="en-US" sz="1400" smtClean="0"/>
              <a:pPr eaLnBrk="1" hangingPunct="1"/>
              <a:t>13</a:t>
            </a:fld>
            <a:endParaRPr lang="en-US" altLang="ja-JP" sz="1400" smtClean="0"/>
          </a:p>
        </p:txBody>
      </p:sp>
      <p:sp>
        <p:nvSpPr>
          <p:cNvPr id="25604" name="Text Box 7"/>
          <p:cNvSpPr txBox="1">
            <a:spLocks noChangeArrowheads="1"/>
          </p:cNvSpPr>
          <p:nvPr/>
        </p:nvSpPr>
        <p:spPr bwMode="auto">
          <a:xfrm>
            <a:off x="115888" y="84138"/>
            <a:ext cx="77279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sz="2400" b="1">
                <a:solidFill>
                  <a:schemeClr val="accent2"/>
                </a:solidFill>
                <a:latin typeface="Century" pitchFamily="18" charset="0"/>
                <a:ea typeface="ＭＳ Ｐゴシック" charset="-128"/>
              </a:defRPr>
            </a:lvl1pPr>
            <a:lvl2pPr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marL="0" lvl="1" eaLnBrk="1" fontAlgn="t" hangingPunct="1"/>
            <a:r>
              <a:rPr lang="ja-JP" altLang="en-US" sz="2800">
                <a:solidFill>
                  <a:srgbClr val="000099"/>
                </a:solidFill>
                <a:latin typeface="Arial" charset="0"/>
                <a:cs typeface="Arial" charset="0"/>
              </a:rPr>
              <a:t>処理性能の検証</a:t>
            </a:r>
            <a:r>
              <a:rPr lang="ja-JP" altLang="en-US" sz="2800" smtClean="0">
                <a:solidFill>
                  <a:srgbClr val="000099"/>
                </a:solidFill>
                <a:latin typeface="Arial" charset="0"/>
                <a:cs typeface="Arial" charset="0"/>
              </a:rPr>
              <a:t>（</a:t>
            </a:r>
            <a:r>
              <a:rPr lang="en-US" altLang="ja-JP" sz="2800" smtClean="0">
                <a:solidFill>
                  <a:srgbClr val="000099"/>
                </a:solidFill>
                <a:latin typeface="Arial" charset="0"/>
                <a:cs typeface="Arial" charset="0"/>
              </a:rPr>
              <a:t>2/3</a:t>
            </a:r>
            <a:r>
              <a:rPr lang="ja-JP" altLang="en-US" sz="2800" smtClean="0">
                <a:solidFill>
                  <a:srgbClr val="000099"/>
                </a:solidFill>
                <a:latin typeface="Arial" charset="0"/>
                <a:cs typeface="Arial" charset="0"/>
              </a:rPr>
              <a:t>）</a:t>
            </a:r>
            <a:endParaRPr lang="en-US" altLang="ja-JP" sz="2800">
              <a:solidFill>
                <a:srgbClr val="000099"/>
              </a:solidFill>
              <a:latin typeface="Arial" charset="0"/>
              <a:cs typeface="Arial" charset="0"/>
            </a:endParaRPr>
          </a:p>
        </p:txBody>
      </p:sp>
      <p:sp>
        <p:nvSpPr>
          <p:cNvPr id="6" name="コンテンツ プレースホルダー 2"/>
          <p:cNvSpPr>
            <a:spLocks noGrp="1"/>
          </p:cNvSpPr>
          <p:nvPr>
            <p:ph idx="1"/>
          </p:nvPr>
        </p:nvSpPr>
        <p:spPr>
          <a:xfrm>
            <a:off x="457200" y="930077"/>
            <a:ext cx="8229600" cy="5078001"/>
          </a:xfrm>
        </p:spPr>
        <p:txBody>
          <a:bodyPr/>
          <a:lstStyle/>
          <a:p>
            <a:r>
              <a:rPr kumimoji="1" lang="ja-JP" altLang="en-US" sz="2800" smtClean="0"/>
              <a:t>処理フローの実施と全体性能</a:t>
            </a:r>
            <a:endParaRPr kumimoji="1" lang="en-US" altLang="ja-JP" sz="2800" smtClean="0"/>
          </a:p>
          <a:p>
            <a:pPr lvl="1"/>
            <a:r>
              <a:rPr lang="ja-JP" altLang="en-US" sz="2000" smtClean="0"/>
              <a:t>実行・測定例としてレベル</a:t>
            </a:r>
            <a:r>
              <a:rPr lang="en-US" altLang="ja-JP" sz="2000"/>
              <a:t>1</a:t>
            </a:r>
            <a:r>
              <a:rPr lang="ja-JP" altLang="en-US" sz="2000"/>
              <a:t>処理</a:t>
            </a:r>
            <a:r>
              <a:rPr lang="ja-JP" altLang="en-US" sz="2000" smtClean="0"/>
              <a:t>のジョブ実行状況を下図に示す。シーンの処理が多数、並行して実行されている。</a:t>
            </a:r>
            <a:endParaRPr kumimoji="1" lang="ja-JP" altLang="en-US" sz="2000"/>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pic>
        <p:nvPicPr>
          <p:cNvPr id="512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1585" y="2117707"/>
            <a:ext cx="7737395" cy="3816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ボックス 9"/>
          <p:cNvSpPr txBox="1"/>
          <p:nvPr/>
        </p:nvSpPr>
        <p:spPr>
          <a:xfrm>
            <a:off x="2808932" y="5807287"/>
            <a:ext cx="5848178" cy="461665"/>
          </a:xfrm>
          <a:prstGeom prst="rect">
            <a:avLst/>
          </a:prstGeom>
          <a:noFill/>
        </p:spPr>
        <p:txBody>
          <a:bodyPr wrap="square" rtlCol="0">
            <a:spAutoFit/>
          </a:bodyPr>
          <a:lstStyle/>
          <a:p>
            <a:r>
              <a:rPr lang="ja-JP" altLang="ja-JP" sz="1200"/>
              <a:t>改良型高性能マイクロ波放射計（</a:t>
            </a:r>
            <a:r>
              <a:rPr lang="en-US" altLang="ja-JP" sz="1200"/>
              <a:t>AMSR-E</a:t>
            </a:r>
            <a:r>
              <a:rPr lang="ja-JP" altLang="ja-JP" sz="1200"/>
              <a:t>）処理ソフトウェアの</a:t>
            </a:r>
            <a:r>
              <a:rPr lang="en-US" altLang="ja-JP" sz="1200"/>
              <a:t>JAXA Supercomputer System</a:t>
            </a:r>
            <a:r>
              <a:rPr lang="ja-JP" altLang="ja-JP" sz="1200"/>
              <a:t>上での整合性検証及び性能の</a:t>
            </a:r>
            <a:r>
              <a:rPr lang="ja-JP" altLang="ja-JP" sz="1200" smtClean="0"/>
              <a:t>再確認</a:t>
            </a:r>
            <a:r>
              <a:rPr lang="ja-JP" altLang="en-US" sz="1200" smtClean="0"/>
              <a:t>　成果報告書（</a:t>
            </a:r>
            <a:r>
              <a:rPr lang="en-US" altLang="ja-JP" sz="1200" smtClean="0"/>
              <a:t>DS </a:t>
            </a:r>
            <a:r>
              <a:rPr lang="en-US" altLang="ja-JP" sz="1200"/>
              <a:t>5B52-91-001 </a:t>
            </a:r>
            <a:r>
              <a:rPr lang="ja-JP" altLang="en-US" sz="1200" smtClean="0"/>
              <a:t>）より</a:t>
            </a:r>
            <a:endParaRPr kumimoji="1" lang="ja-JP" altLang="en-US" sz="1200"/>
          </a:p>
        </p:txBody>
      </p:sp>
      <p:sp>
        <p:nvSpPr>
          <p:cNvPr id="8" name="テキスト ボックス 7"/>
          <p:cNvSpPr txBox="1"/>
          <p:nvPr/>
        </p:nvSpPr>
        <p:spPr>
          <a:xfrm>
            <a:off x="221701" y="5931732"/>
            <a:ext cx="2042556" cy="307777"/>
          </a:xfrm>
          <a:prstGeom prst="rect">
            <a:avLst/>
          </a:prstGeom>
          <a:noFill/>
        </p:spPr>
        <p:txBody>
          <a:bodyPr wrap="square" rtlCol="0">
            <a:spAutoFit/>
          </a:bodyPr>
          <a:lstStyle/>
          <a:p>
            <a:r>
              <a:rPr lang="en-US" altLang="ja-JP" sz="1400" smtClean="0"/>
              <a:t>※</a:t>
            </a:r>
            <a:r>
              <a:rPr lang="ja-JP" altLang="en-US" sz="1400" smtClean="0"/>
              <a:t>ジョブの実行効率は</a:t>
            </a:r>
            <a:endParaRPr kumimoji="1" lang="en-US" altLang="ja-JP" sz="1400" smtClean="0"/>
          </a:p>
        </p:txBody>
      </p:sp>
    </p:spTree>
    <p:extLst>
      <p:ext uri="{BB962C8B-B14F-4D97-AF65-F5344CB8AC3E}">
        <p14:creationId xmlns:p14="http://schemas.microsoft.com/office/powerpoint/2010/main" val="31526191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1"/>
          <p:cNvSpPr>
            <a:spLocks noGrp="1" noChangeArrowheads="1"/>
          </p:cNvSpPr>
          <p:nvPr>
            <p:ph type="sldNum" sz="quarter" idx="10"/>
          </p:nvPr>
        </p:nvSpPr>
        <p:spPr>
          <a:noFill/>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40FB1181-D3DB-4E95-B1F3-A9F45280D35A}" type="slidenum">
              <a:rPr lang="ja-JP" altLang="en-US" sz="1400" smtClean="0"/>
              <a:pPr eaLnBrk="1" hangingPunct="1"/>
              <a:t>14</a:t>
            </a:fld>
            <a:endParaRPr lang="en-US" altLang="ja-JP" sz="1400" smtClean="0"/>
          </a:p>
        </p:txBody>
      </p:sp>
      <p:sp>
        <p:nvSpPr>
          <p:cNvPr id="25604" name="Text Box 7"/>
          <p:cNvSpPr txBox="1">
            <a:spLocks noChangeArrowheads="1"/>
          </p:cNvSpPr>
          <p:nvPr/>
        </p:nvSpPr>
        <p:spPr bwMode="auto">
          <a:xfrm>
            <a:off x="115888" y="84138"/>
            <a:ext cx="77279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sz="2400" b="1">
                <a:solidFill>
                  <a:schemeClr val="accent2"/>
                </a:solidFill>
                <a:latin typeface="Century" pitchFamily="18" charset="0"/>
                <a:ea typeface="ＭＳ Ｐゴシック" charset="-128"/>
              </a:defRPr>
            </a:lvl1pPr>
            <a:lvl2pPr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marL="0" lvl="1" eaLnBrk="1" fontAlgn="t" hangingPunct="1"/>
            <a:r>
              <a:rPr lang="ja-JP" altLang="en-US" sz="2800">
                <a:solidFill>
                  <a:srgbClr val="000099"/>
                </a:solidFill>
                <a:latin typeface="Arial" charset="0"/>
                <a:cs typeface="Arial" charset="0"/>
              </a:rPr>
              <a:t>処理性能の検証</a:t>
            </a:r>
            <a:r>
              <a:rPr lang="ja-JP" altLang="en-US" sz="2800" smtClean="0">
                <a:solidFill>
                  <a:srgbClr val="000099"/>
                </a:solidFill>
                <a:latin typeface="Arial" charset="0"/>
                <a:cs typeface="Arial" charset="0"/>
              </a:rPr>
              <a:t>（</a:t>
            </a:r>
            <a:r>
              <a:rPr lang="en-US" altLang="ja-JP" sz="2800" smtClean="0">
                <a:solidFill>
                  <a:srgbClr val="000099"/>
                </a:solidFill>
                <a:latin typeface="Arial" charset="0"/>
                <a:cs typeface="Arial" charset="0"/>
              </a:rPr>
              <a:t>3/3</a:t>
            </a:r>
            <a:r>
              <a:rPr lang="ja-JP" altLang="en-US" sz="2800" smtClean="0">
                <a:solidFill>
                  <a:srgbClr val="000099"/>
                </a:solidFill>
                <a:latin typeface="Arial" charset="0"/>
                <a:cs typeface="Arial" charset="0"/>
              </a:rPr>
              <a:t>）</a:t>
            </a:r>
            <a:endParaRPr lang="en-US" altLang="ja-JP" sz="2800">
              <a:solidFill>
                <a:srgbClr val="000099"/>
              </a:solidFill>
              <a:latin typeface="Arial" charset="0"/>
              <a:cs typeface="Arial" charset="0"/>
            </a:endParaRPr>
          </a:p>
        </p:txBody>
      </p:sp>
      <p:sp>
        <p:nvSpPr>
          <p:cNvPr id="6" name="コンテンツ プレースホルダー 2"/>
          <p:cNvSpPr>
            <a:spLocks noGrp="1"/>
          </p:cNvSpPr>
          <p:nvPr>
            <p:ph idx="1"/>
          </p:nvPr>
        </p:nvSpPr>
        <p:spPr>
          <a:xfrm>
            <a:off x="457200" y="930077"/>
            <a:ext cx="8229600" cy="5078001"/>
          </a:xfrm>
        </p:spPr>
        <p:txBody>
          <a:bodyPr/>
          <a:lstStyle/>
          <a:p>
            <a:r>
              <a:rPr kumimoji="1" lang="ja-JP" altLang="en-US" sz="2800" smtClean="0"/>
              <a:t>性能検証結果のまとめ</a:t>
            </a:r>
            <a:endParaRPr kumimoji="1" lang="en-US" altLang="ja-JP" sz="2800" smtClean="0"/>
          </a:p>
          <a:p>
            <a:pPr lvl="1"/>
            <a:r>
              <a:rPr lang="ja-JP" altLang="en-US" sz="2400" smtClean="0"/>
              <a:t>シーン</a:t>
            </a:r>
            <a:r>
              <a:rPr lang="ja-JP" altLang="en-US" sz="2400"/>
              <a:t>単位、日単位、月単位の</a:t>
            </a:r>
            <a:r>
              <a:rPr lang="ja-JP" altLang="en-US" sz="2400" smtClean="0"/>
              <a:t>処理時間を複数回測定した平均より、</a:t>
            </a:r>
            <a:r>
              <a:rPr lang="en-US" altLang="ja-JP" sz="2400" smtClean="0"/>
              <a:t>10</a:t>
            </a:r>
            <a:r>
              <a:rPr lang="ja-JP" altLang="en-US" sz="2400"/>
              <a:t>年分データの処理期間を見積もった</a:t>
            </a:r>
            <a:r>
              <a:rPr lang="ja-JP" altLang="en-US" sz="2400" smtClean="0"/>
              <a:t>。</a:t>
            </a:r>
            <a:endParaRPr lang="en-US" altLang="ja-JP" sz="2000" smtClean="0"/>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3" name="表 2"/>
          <p:cNvGraphicFramePr>
            <a:graphicFrameLocks noGrp="1"/>
          </p:cNvGraphicFramePr>
          <p:nvPr>
            <p:extLst>
              <p:ext uri="{D42A27DB-BD31-4B8C-83A1-F6EECF244321}">
                <p14:modId xmlns:p14="http://schemas.microsoft.com/office/powerpoint/2010/main" val="90692384"/>
              </p:ext>
            </p:extLst>
          </p:nvPr>
        </p:nvGraphicFramePr>
        <p:xfrm>
          <a:off x="2006268" y="2382660"/>
          <a:ext cx="4916384" cy="2595880"/>
        </p:xfrm>
        <a:graphic>
          <a:graphicData uri="http://schemas.openxmlformats.org/drawingml/2006/table">
            <a:tbl>
              <a:tblPr firstRow="1" bandRow="1">
                <a:tableStyleId>{5C22544A-7EE6-4342-B048-85BDC9FD1C3A}</a:tableStyleId>
              </a:tblPr>
              <a:tblGrid>
                <a:gridCol w="2719449"/>
                <a:gridCol w="2196935"/>
              </a:tblGrid>
              <a:tr h="370840">
                <a:tc>
                  <a:txBody>
                    <a:bodyPr/>
                    <a:lstStyle/>
                    <a:p>
                      <a:pPr algn="ctr">
                        <a:spcAft>
                          <a:spcPts val="0"/>
                        </a:spcAft>
                      </a:pPr>
                      <a:r>
                        <a:rPr lang="ja-JP" sz="1600" kern="100">
                          <a:effectLst/>
                          <a:latin typeface="Century"/>
                          <a:ea typeface="ＭＳ 明朝"/>
                          <a:cs typeface="Arial"/>
                        </a:rPr>
                        <a:t>処理レベル</a:t>
                      </a:r>
                    </a:p>
                  </a:txBody>
                  <a:tcPr marL="68580" marR="68580" marT="0" marB="0" anchor="ctr"/>
                </a:tc>
                <a:tc>
                  <a:txBody>
                    <a:bodyPr/>
                    <a:lstStyle/>
                    <a:p>
                      <a:pPr algn="ctr">
                        <a:spcAft>
                          <a:spcPts val="0"/>
                        </a:spcAft>
                      </a:pPr>
                      <a:r>
                        <a:rPr lang="en-US" sz="1600" kern="100">
                          <a:effectLst/>
                          <a:latin typeface="Century"/>
                          <a:ea typeface="ＭＳ 明朝"/>
                          <a:cs typeface="Arial"/>
                        </a:rPr>
                        <a:t>10</a:t>
                      </a:r>
                      <a:r>
                        <a:rPr lang="ja-JP" sz="1600" kern="100">
                          <a:effectLst/>
                          <a:latin typeface="Century"/>
                          <a:ea typeface="ＭＳ 明朝"/>
                          <a:cs typeface="Arial"/>
                        </a:rPr>
                        <a:t>年分の再処理時間</a:t>
                      </a:r>
                    </a:p>
                  </a:txBody>
                  <a:tcPr marL="68580" marR="68580" marT="0" marB="0" anchor="ctr"/>
                </a:tc>
              </a:tr>
              <a:tr h="370840">
                <a:tc>
                  <a:txBody>
                    <a:bodyPr/>
                    <a:lstStyle/>
                    <a:p>
                      <a:pPr algn="l">
                        <a:spcAft>
                          <a:spcPts val="0"/>
                        </a:spcAft>
                      </a:pPr>
                      <a:r>
                        <a:rPr lang="ja-JP" sz="1600" kern="100">
                          <a:effectLst/>
                          <a:latin typeface="Century"/>
                          <a:ea typeface="ＭＳ 明朝"/>
                          <a:cs typeface="Arial"/>
                        </a:rPr>
                        <a:t>レベル</a:t>
                      </a:r>
                      <a:r>
                        <a:rPr lang="en-US" sz="1600" kern="100">
                          <a:effectLst/>
                          <a:latin typeface="Century"/>
                          <a:ea typeface="ＭＳ 明朝"/>
                          <a:cs typeface="Arial"/>
                        </a:rPr>
                        <a:t>1</a:t>
                      </a:r>
                      <a:endParaRPr lang="ja-JP" sz="1600" kern="100">
                        <a:effectLst/>
                        <a:latin typeface="Century"/>
                        <a:ea typeface="ＭＳ 明朝"/>
                        <a:cs typeface="Arial"/>
                      </a:endParaRPr>
                    </a:p>
                  </a:txBody>
                  <a:tcPr marL="68580" marR="68580" marT="0" marB="0"/>
                </a:tc>
                <a:tc>
                  <a:txBody>
                    <a:bodyPr/>
                    <a:lstStyle/>
                    <a:p>
                      <a:pPr algn="just">
                        <a:spcAft>
                          <a:spcPts val="0"/>
                        </a:spcAft>
                      </a:pPr>
                      <a:r>
                        <a:rPr lang="ja-JP" sz="1600" kern="100">
                          <a:effectLst/>
                          <a:latin typeface="Century"/>
                          <a:ea typeface="ＭＳ 明朝"/>
                          <a:cs typeface="Arial"/>
                        </a:rPr>
                        <a:t>約</a:t>
                      </a:r>
                      <a:r>
                        <a:rPr lang="en-US" sz="1600" kern="100">
                          <a:effectLst/>
                          <a:latin typeface="Century"/>
                          <a:ea typeface="ＭＳ 明朝"/>
                          <a:cs typeface="Arial"/>
                        </a:rPr>
                        <a:t>4.1</a:t>
                      </a:r>
                      <a:r>
                        <a:rPr lang="ja-JP" sz="1600" kern="100">
                          <a:effectLst/>
                          <a:latin typeface="Century"/>
                          <a:ea typeface="ＭＳ 明朝"/>
                          <a:cs typeface="Arial"/>
                        </a:rPr>
                        <a:t>日</a:t>
                      </a:r>
                    </a:p>
                  </a:txBody>
                  <a:tcPr marL="68580" marR="68580" marT="0" marB="0"/>
                </a:tc>
              </a:tr>
              <a:tr h="370840">
                <a:tc>
                  <a:txBody>
                    <a:bodyPr/>
                    <a:lstStyle/>
                    <a:p>
                      <a:pPr algn="l">
                        <a:spcAft>
                          <a:spcPts val="0"/>
                        </a:spcAft>
                      </a:pPr>
                      <a:r>
                        <a:rPr lang="ja-JP" sz="1600" kern="100">
                          <a:effectLst/>
                          <a:latin typeface="Century"/>
                          <a:ea typeface="ＭＳ 明朝"/>
                          <a:cs typeface="Arial"/>
                        </a:rPr>
                        <a:t>レベル</a:t>
                      </a:r>
                      <a:r>
                        <a:rPr lang="en-US" sz="1600" kern="100">
                          <a:effectLst/>
                          <a:latin typeface="Century"/>
                          <a:ea typeface="ＭＳ 明朝"/>
                          <a:cs typeface="Arial"/>
                        </a:rPr>
                        <a:t>2</a:t>
                      </a:r>
                      <a:endParaRPr lang="ja-JP" sz="1600" kern="100">
                        <a:effectLst/>
                        <a:latin typeface="Century"/>
                        <a:ea typeface="ＭＳ 明朝"/>
                        <a:cs typeface="Arial"/>
                      </a:endParaRPr>
                    </a:p>
                  </a:txBody>
                  <a:tcPr marL="68580" marR="68580" marT="0" marB="0"/>
                </a:tc>
                <a:tc>
                  <a:txBody>
                    <a:bodyPr/>
                    <a:lstStyle/>
                    <a:p>
                      <a:pPr algn="just">
                        <a:spcAft>
                          <a:spcPts val="0"/>
                        </a:spcAft>
                      </a:pPr>
                      <a:r>
                        <a:rPr lang="ja-JP" sz="1600" kern="100">
                          <a:effectLst/>
                          <a:latin typeface="Century"/>
                          <a:ea typeface="ＭＳ 明朝"/>
                          <a:cs typeface="Arial"/>
                        </a:rPr>
                        <a:t>約</a:t>
                      </a:r>
                      <a:r>
                        <a:rPr lang="en-US" sz="1600" kern="100">
                          <a:effectLst/>
                          <a:latin typeface="Century"/>
                          <a:ea typeface="ＭＳ 明朝"/>
                          <a:cs typeface="Arial"/>
                        </a:rPr>
                        <a:t>8.0</a:t>
                      </a:r>
                      <a:r>
                        <a:rPr lang="ja-JP" sz="1600" kern="100">
                          <a:effectLst/>
                          <a:latin typeface="Century"/>
                          <a:ea typeface="ＭＳ 明朝"/>
                          <a:cs typeface="Arial"/>
                        </a:rPr>
                        <a:t>日</a:t>
                      </a:r>
                    </a:p>
                  </a:txBody>
                  <a:tcPr marL="68580" marR="68580" marT="0" marB="0"/>
                </a:tc>
              </a:tr>
              <a:tr h="370840">
                <a:tc>
                  <a:txBody>
                    <a:bodyPr/>
                    <a:lstStyle/>
                    <a:p>
                      <a:pPr algn="just">
                        <a:spcAft>
                          <a:spcPts val="0"/>
                        </a:spcAft>
                      </a:pPr>
                      <a:r>
                        <a:rPr lang="ja-JP" sz="1600" kern="100">
                          <a:effectLst/>
                          <a:latin typeface="Century"/>
                          <a:ea typeface="ＭＳ 明朝"/>
                          <a:cs typeface="Arial"/>
                        </a:rPr>
                        <a:t>レベル</a:t>
                      </a:r>
                      <a:r>
                        <a:rPr lang="en-US" sz="1600" kern="100">
                          <a:effectLst/>
                          <a:latin typeface="Century"/>
                          <a:ea typeface="ＭＳ 明朝"/>
                          <a:cs typeface="Arial"/>
                        </a:rPr>
                        <a:t>3(</a:t>
                      </a:r>
                      <a:r>
                        <a:rPr lang="ja-JP" sz="1600" kern="100">
                          <a:effectLst/>
                          <a:latin typeface="Century"/>
                          <a:ea typeface="ＭＳ 明朝"/>
                          <a:cs typeface="Arial"/>
                        </a:rPr>
                        <a:t>輝度温度</a:t>
                      </a:r>
                      <a:r>
                        <a:rPr lang="en-US" sz="1600" kern="100">
                          <a:effectLst/>
                          <a:latin typeface="Century"/>
                          <a:ea typeface="ＭＳ 明朝"/>
                          <a:cs typeface="Arial"/>
                        </a:rPr>
                        <a:t>/</a:t>
                      </a:r>
                      <a:r>
                        <a:rPr lang="ja-JP" sz="1600" kern="100">
                          <a:effectLst/>
                          <a:latin typeface="Century"/>
                          <a:ea typeface="ＭＳ 明朝"/>
                          <a:cs typeface="Arial"/>
                        </a:rPr>
                        <a:t>日平均</a:t>
                      </a:r>
                      <a:r>
                        <a:rPr lang="en-US" sz="1600" kern="100">
                          <a:effectLst/>
                          <a:latin typeface="Century"/>
                          <a:ea typeface="ＭＳ 明朝"/>
                          <a:cs typeface="Arial"/>
                        </a:rPr>
                        <a:t>)</a:t>
                      </a:r>
                      <a:endParaRPr lang="ja-JP" sz="1600" kern="100">
                        <a:effectLst/>
                        <a:latin typeface="Century"/>
                        <a:ea typeface="ＭＳ 明朝"/>
                        <a:cs typeface="Arial"/>
                      </a:endParaRPr>
                    </a:p>
                  </a:txBody>
                  <a:tcPr marL="68580" marR="68580" marT="0" marB="0"/>
                </a:tc>
                <a:tc>
                  <a:txBody>
                    <a:bodyPr/>
                    <a:lstStyle/>
                    <a:p>
                      <a:pPr algn="just">
                        <a:spcAft>
                          <a:spcPts val="0"/>
                        </a:spcAft>
                      </a:pPr>
                      <a:r>
                        <a:rPr lang="ja-JP" sz="1600" kern="100">
                          <a:effectLst/>
                          <a:latin typeface="Century"/>
                          <a:ea typeface="ＭＳ 明朝"/>
                          <a:cs typeface="Arial"/>
                        </a:rPr>
                        <a:t>約</a:t>
                      </a:r>
                      <a:r>
                        <a:rPr lang="en-US" sz="1600" kern="100">
                          <a:effectLst/>
                          <a:latin typeface="Century"/>
                          <a:ea typeface="ＭＳ 明朝"/>
                          <a:cs typeface="Arial"/>
                        </a:rPr>
                        <a:t>9.1</a:t>
                      </a:r>
                      <a:r>
                        <a:rPr lang="ja-JP" sz="1600" kern="100">
                          <a:effectLst/>
                          <a:latin typeface="Century"/>
                          <a:ea typeface="ＭＳ 明朝"/>
                          <a:cs typeface="Arial"/>
                        </a:rPr>
                        <a:t>日</a:t>
                      </a:r>
                    </a:p>
                  </a:txBody>
                  <a:tcPr marL="68580" marR="68580" marT="0" marB="0"/>
                </a:tc>
              </a:tr>
              <a:tr h="370840">
                <a:tc>
                  <a:txBody>
                    <a:bodyPr/>
                    <a:lstStyle/>
                    <a:p>
                      <a:pPr algn="just">
                        <a:spcAft>
                          <a:spcPts val="0"/>
                        </a:spcAft>
                      </a:pPr>
                      <a:r>
                        <a:rPr lang="ja-JP" sz="1600" kern="100">
                          <a:effectLst/>
                          <a:latin typeface="Century"/>
                          <a:ea typeface="ＭＳ 明朝"/>
                          <a:cs typeface="Arial"/>
                        </a:rPr>
                        <a:t>レベル</a:t>
                      </a:r>
                      <a:r>
                        <a:rPr lang="en-US" sz="1600" kern="100">
                          <a:effectLst/>
                          <a:latin typeface="Century"/>
                          <a:ea typeface="ＭＳ 明朝"/>
                          <a:cs typeface="Arial"/>
                        </a:rPr>
                        <a:t>3(</a:t>
                      </a:r>
                      <a:r>
                        <a:rPr lang="ja-JP" sz="1600" kern="100">
                          <a:effectLst/>
                          <a:latin typeface="Century"/>
                          <a:ea typeface="ＭＳ 明朝"/>
                          <a:cs typeface="Arial"/>
                        </a:rPr>
                        <a:t>輝度温度</a:t>
                      </a:r>
                      <a:r>
                        <a:rPr lang="en-US" sz="1600" kern="100">
                          <a:effectLst/>
                          <a:latin typeface="Century"/>
                          <a:ea typeface="ＭＳ 明朝"/>
                          <a:cs typeface="Arial"/>
                        </a:rPr>
                        <a:t>/</a:t>
                      </a:r>
                      <a:r>
                        <a:rPr lang="ja-JP" sz="1600" kern="100">
                          <a:effectLst/>
                          <a:latin typeface="Century"/>
                          <a:ea typeface="ＭＳ 明朝"/>
                          <a:cs typeface="Arial"/>
                        </a:rPr>
                        <a:t>月平均</a:t>
                      </a:r>
                      <a:r>
                        <a:rPr lang="en-US" sz="1600" kern="100">
                          <a:effectLst/>
                          <a:latin typeface="Century"/>
                          <a:ea typeface="ＭＳ 明朝"/>
                          <a:cs typeface="Arial"/>
                        </a:rPr>
                        <a:t>)</a:t>
                      </a:r>
                      <a:endParaRPr lang="ja-JP" sz="1600" kern="100">
                        <a:effectLst/>
                        <a:latin typeface="Century"/>
                        <a:ea typeface="ＭＳ 明朝"/>
                        <a:cs typeface="Arial"/>
                      </a:endParaRPr>
                    </a:p>
                  </a:txBody>
                  <a:tcPr marL="68580" marR="68580" marT="0" marB="0"/>
                </a:tc>
                <a:tc>
                  <a:txBody>
                    <a:bodyPr/>
                    <a:lstStyle/>
                    <a:p>
                      <a:pPr algn="just">
                        <a:spcAft>
                          <a:spcPts val="0"/>
                        </a:spcAft>
                      </a:pPr>
                      <a:r>
                        <a:rPr lang="ja-JP" sz="1600" kern="100">
                          <a:effectLst/>
                          <a:latin typeface="Century"/>
                          <a:ea typeface="ＭＳ 明朝"/>
                          <a:cs typeface="Arial"/>
                        </a:rPr>
                        <a:t>約</a:t>
                      </a:r>
                      <a:r>
                        <a:rPr lang="en-US" sz="1600" kern="100">
                          <a:effectLst/>
                          <a:latin typeface="Century"/>
                          <a:ea typeface="ＭＳ 明朝"/>
                          <a:cs typeface="Arial"/>
                        </a:rPr>
                        <a:t>5</a:t>
                      </a:r>
                      <a:r>
                        <a:rPr lang="ja-JP" sz="1600" kern="100">
                          <a:effectLst/>
                          <a:latin typeface="Century"/>
                          <a:ea typeface="ＭＳ 明朝"/>
                          <a:cs typeface="Arial"/>
                        </a:rPr>
                        <a:t>分</a:t>
                      </a:r>
                    </a:p>
                  </a:txBody>
                  <a:tcPr marL="68580" marR="68580" marT="0" marB="0"/>
                </a:tc>
              </a:tr>
              <a:tr h="370840">
                <a:tc>
                  <a:txBody>
                    <a:bodyPr/>
                    <a:lstStyle/>
                    <a:p>
                      <a:pPr algn="just">
                        <a:spcAft>
                          <a:spcPts val="0"/>
                        </a:spcAft>
                      </a:pPr>
                      <a:r>
                        <a:rPr lang="ja-JP" sz="1600" kern="100">
                          <a:effectLst/>
                          <a:latin typeface="Century"/>
                          <a:ea typeface="ＭＳ 明朝"/>
                          <a:cs typeface="Arial"/>
                        </a:rPr>
                        <a:t>レベル</a:t>
                      </a:r>
                      <a:r>
                        <a:rPr lang="en-US" sz="1600" kern="100">
                          <a:effectLst/>
                          <a:latin typeface="Century"/>
                          <a:ea typeface="ＭＳ 明朝"/>
                          <a:cs typeface="Arial"/>
                        </a:rPr>
                        <a:t>3(</a:t>
                      </a:r>
                      <a:r>
                        <a:rPr lang="ja-JP" sz="1600" kern="100">
                          <a:effectLst/>
                          <a:latin typeface="Century"/>
                          <a:ea typeface="ＭＳ 明朝"/>
                          <a:cs typeface="Arial"/>
                        </a:rPr>
                        <a:t>物理量</a:t>
                      </a:r>
                      <a:r>
                        <a:rPr lang="en-US" sz="1600" kern="100">
                          <a:effectLst/>
                          <a:latin typeface="Century"/>
                          <a:ea typeface="ＭＳ 明朝"/>
                          <a:cs typeface="Arial"/>
                        </a:rPr>
                        <a:t>/</a:t>
                      </a:r>
                      <a:r>
                        <a:rPr lang="ja-JP" sz="1600" kern="100">
                          <a:effectLst/>
                          <a:latin typeface="Century"/>
                          <a:ea typeface="ＭＳ 明朝"/>
                          <a:cs typeface="Arial"/>
                        </a:rPr>
                        <a:t>日平均</a:t>
                      </a:r>
                      <a:r>
                        <a:rPr lang="en-US" sz="1600" kern="100">
                          <a:effectLst/>
                          <a:latin typeface="Century"/>
                          <a:ea typeface="ＭＳ 明朝"/>
                          <a:cs typeface="Arial"/>
                        </a:rPr>
                        <a:t>)</a:t>
                      </a:r>
                      <a:endParaRPr lang="ja-JP" sz="1600" kern="100">
                        <a:effectLst/>
                        <a:latin typeface="Century"/>
                        <a:ea typeface="ＭＳ 明朝"/>
                        <a:cs typeface="Arial"/>
                      </a:endParaRPr>
                    </a:p>
                  </a:txBody>
                  <a:tcPr marL="68580" marR="68580" marT="0" marB="0"/>
                </a:tc>
                <a:tc>
                  <a:txBody>
                    <a:bodyPr/>
                    <a:lstStyle/>
                    <a:p>
                      <a:pPr algn="just">
                        <a:spcAft>
                          <a:spcPts val="0"/>
                        </a:spcAft>
                      </a:pPr>
                      <a:r>
                        <a:rPr lang="ja-JP" sz="1600" kern="100">
                          <a:effectLst/>
                          <a:latin typeface="Century"/>
                          <a:ea typeface="ＭＳ 明朝"/>
                          <a:cs typeface="Arial"/>
                        </a:rPr>
                        <a:t>約</a:t>
                      </a:r>
                      <a:r>
                        <a:rPr lang="en-US" sz="1600" kern="100">
                          <a:effectLst/>
                          <a:latin typeface="Century"/>
                          <a:ea typeface="ＭＳ 明朝"/>
                          <a:cs typeface="Arial"/>
                        </a:rPr>
                        <a:t>16</a:t>
                      </a:r>
                      <a:r>
                        <a:rPr lang="ja-JP" sz="1600" kern="100">
                          <a:effectLst/>
                          <a:latin typeface="Century"/>
                          <a:ea typeface="ＭＳ 明朝"/>
                          <a:cs typeface="Arial"/>
                        </a:rPr>
                        <a:t>分</a:t>
                      </a:r>
                    </a:p>
                  </a:txBody>
                  <a:tcPr marL="68580" marR="68580" marT="0" marB="0"/>
                </a:tc>
              </a:tr>
              <a:tr h="370840">
                <a:tc>
                  <a:txBody>
                    <a:bodyPr/>
                    <a:lstStyle/>
                    <a:p>
                      <a:pPr algn="just">
                        <a:spcAft>
                          <a:spcPts val="0"/>
                        </a:spcAft>
                      </a:pPr>
                      <a:r>
                        <a:rPr lang="ja-JP" sz="1600" kern="100">
                          <a:effectLst/>
                          <a:latin typeface="Century"/>
                          <a:ea typeface="ＭＳ 明朝"/>
                          <a:cs typeface="Arial"/>
                        </a:rPr>
                        <a:t>レベル</a:t>
                      </a:r>
                      <a:r>
                        <a:rPr lang="en-US" sz="1600" kern="100">
                          <a:effectLst/>
                          <a:latin typeface="Century"/>
                          <a:ea typeface="ＭＳ 明朝"/>
                          <a:cs typeface="Arial"/>
                        </a:rPr>
                        <a:t>3(</a:t>
                      </a:r>
                      <a:r>
                        <a:rPr lang="ja-JP" sz="1600" kern="100">
                          <a:effectLst/>
                          <a:latin typeface="Century"/>
                          <a:ea typeface="ＭＳ 明朝"/>
                          <a:cs typeface="Arial"/>
                        </a:rPr>
                        <a:t>物理量</a:t>
                      </a:r>
                      <a:r>
                        <a:rPr lang="en-US" sz="1600" kern="100">
                          <a:effectLst/>
                          <a:latin typeface="Century"/>
                          <a:ea typeface="ＭＳ 明朝"/>
                          <a:cs typeface="Arial"/>
                        </a:rPr>
                        <a:t>/</a:t>
                      </a:r>
                      <a:r>
                        <a:rPr lang="ja-JP" sz="1600" kern="100">
                          <a:effectLst/>
                          <a:latin typeface="Century"/>
                          <a:ea typeface="ＭＳ 明朝"/>
                          <a:cs typeface="Arial"/>
                        </a:rPr>
                        <a:t>月平均</a:t>
                      </a:r>
                      <a:r>
                        <a:rPr lang="en-US" sz="1600" kern="100">
                          <a:effectLst/>
                          <a:latin typeface="Century"/>
                          <a:ea typeface="ＭＳ 明朝"/>
                          <a:cs typeface="Arial"/>
                        </a:rPr>
                        <a:t>)</a:t>
                      </a:r>
                      <a:endParaRPr lang="ja-JP" sz="1600" kern="100">
                        <a:effectLst/>
                        <a:latin typeface="Century"/>
                        <a:ea typeface="ＭＳ 明朝"/>
                        <a:cs typeface="Arial"/>
                      </a:endParaRPr>
                    </a:p>
                  </a:txBody>
                  <a:tcPr marL="68580" marR="68580" marT="0" marB="0"/>
                </a:tc>
                <a:tc>
                  <a:txBody>
                    <a:bodyPr/>
                    <a:lstStyle/>
                    <a:p>
                      <a:pPr algn="just">
                        <a:spcAft>
                          <a:spcPts val="0"/>
                        </a:spcAft>
                      </a:pPr>
                      <a:r>
                        <a:rPr lang="ja-JP" sz="1600" kern="100">
                          <a:effectLst/>
                          <a:latin typeface="Century"/>
                          <a:ea typeface="ＭＳ 明朝"/>
                          <a:cs typeface="Arial"/>
                        </a:rPr>
                        <a:t>約</a:t>
                      </a:r>
                      <a:r>
                        <a:rPr lang="en-US" sz="1600" kern="100">
                          <a:effectLst/>
                          <a:latin typeface="Century"/>
                          <a:ea typeface="ＭＳ 明朝"/>
                          <a:cs typeface="Arial"/>
                        </a:rPr>
                        <a:t>2</a:t>
                      </a:r>
                      <a:r>
                        <a:rPr lang="ja-JP" sz="1600" kern="100">
                          <a:effectLst/>
                          <a:latin typeface="Century"/>
                          <a:ea typeface="ＭＳ 明朝"/>
                          <a:cs typeface="Arial"/>
                        </a:rPr>
                        <a:t>分</a:t>
                      </a:r>
                    </a:p>
                  </a:txBody>
                  <a:tcPr marL="68580" marR="68580" marT="0" marB="0"/>
                </a:tc>
              </a:tr>
            </a:tbl>
          </a:graphicData>
        </a:graphic>
      </p:graphicFrame>
      <p:sp>
        <p:nvSpPr>
          <p:cNvPr id="11" name="正方形/長方形 10"/>
          <p:cNvSpPr/>
          <p:nvPr/>
        </p:nvSpPr>
        <p:spPr bwMode="auto">
          <a:xfrm>
            <a:off x="530118" y="5023276"/>
            <a:ext cx="3626246" cy="84822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r>
              <a:rPr kumimoji="1" lang="ja-JP" altLang="en-US" sz="1800" b="1" i="0" u="none" strike="noStrike" cap="none" normalizeH="0" baseline="0" smtClean="0">
                <a:ln>
                  <a:noFill/>
                </a:ln>
                <a:solidFill>
                  <a:schemeClr val="accent2"/>
                </a:solidFill>
                <a:effectLst/>
                <a:latin typeface="+mn-ea"/>
                <a:ea typeface="+mn-ea"/>
              </a:rPr>
              <a:t>従来、</a:t>
            </a:r>
            <a:r>
              <a:rPr kumimoji="1" lang="en-US" altLang="ja-JP" sz="1800" b="1" i="0" u="none" strike="noStrike" cap="none" normalizeH="0" baseline="0" smtClean="0">
                <a:ln>
                  <a:noFill/>
                </a:ln>
                <a:solidFill>
                  <a:schemeClr val="accent2"/>
                </a:solidFill>
                <a:effectLst/>
                <a:latin typeface="+mn-ea"/>
                <a:ea typeface="+mn-ea"/>
              </a:rPr>
              <a:t>10</a:t>
            </a:r>
            <a:r>
              <a:rPr kumimoji="1" lang="ja-JP" altLang="en-US" sz="1800" b="1" i="0" u="none" strike="noStrike" cap="none" normalizeH="0" baseline="0" smtClean="0">
                <a:ln>
                  <a:noFill/>
                </a:ln>
                <a:solidFill>
                  <a:schemeClr val="accent2"/>
                </a:solidFill>
                <a:effectLst/>
                <a:latin typeface="+mn-ea"/>
                <a:ea typeface="+mn-ea"/>
              </a:rPr>
              <a:t>年分の再処理を約</a:t>
            </a:r>
            <a:r>
              <a:rPr kumimoji="1" lang="en-US" altLang="ja-JP" sz="1800" b="1" i="0" u="none" strike="noStrike" cap="none" normalizeH="0" baseline="0" smtClean="0">
                <a:ln>
                  <a:noFill/>
                </a:ln>
                <a:solidFill>
                  <a:schemeClr val="accent2"/>
                </a:solidFill>
                <a:effectLst/>
                <a:latin typeface="+mn-ea"/>
                <a:ea typeface="+mn-ea"/>
              </a:rPr>
              <a:t>14</a:t>
            </a:r>
            <a:r>
              <a:rPr kumimoji="1" lang="ja-JP" altLang="en-US" sz="1800" b="1" i="0" u="none" strike="noStrike" cap="none" normalizeH="0" baseline="0" smtClean="0">
                <a:ln>
                  <a:noFill/>
                </a:ln>
                <a:solidFill>
                  <a:schemeClr val="accent2"/>
                </a:solidFill>
                <a:effectLst/>
                <a:latin typeface="+mn-ea"/>
                <a:ea typeface="+mn-ea"/>
              </a:rPr>
              <a:t>か月で完了。</a:t>
            </a:r>
          </a:p>
        </p:txBody>
      </p:sp>
      <p:sp>
        <p:nvSpPr>
          <p:cNvPr id="12" name="右矢印 11"/>
          <p:cNvSpPr/>
          <p:nvPr/>
        </p:nvSpPr>
        <p:spPr bwMode="auto">
          <a:xfrm>
            <a:off x="4346369" y="5149435"/>
            <a:ext cx="616183" cy="595901"/>
          </a:xfrm>
          <a:prstGeom prst="right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3" name="正方形/長方形 12"/>
          <p:cNvSpPr/>
          <p:nvPr/>
        </p:nvSpPr>
        <p:spPr bwMode="auto">
          <a:xfrm>
            <a:off x="5064512" y="5023276"/>
            <a:ext cx="3626246" cy="848221"/>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accent2"/>
                </a:solidFill>
                <a:effectLst/>
                <a:latin typeface="+mn-ea"/>
                <a:ea typeface="+mn-ea"/>
              </a:rPr>
              <a:t>100</a:t>
            </a:r>
            <a:r>
              <a:rPr kumimoji="1" lang="ja-JP" altLang="en-US" sz="1800" b="1" i="0" u="none" strike="noStrike" cap="none" normalizeH="0" baseline="0" smtClean="0">
                <a:ln>
                  <a:noFill/>
                </a:ln>
                <a:solidFill>
                  <a:schemeClr val="accent2"/>
                </a:solidFill>
                <a:effectLst/>
                <a:latin typeface="+mn-ea"/>
                <a:ea typeface="+mn-ea"/>
              </a:rPr>
              <a:t>ノードを有効に活用する</a:t>
            </a:r>
            <a:r>
              <a:rPr lang="ja-JP" altLang="en-US" sz="1800">
                <a:latin typeface="+mn-ea"/>
                <a:ea typeface="+mn-ea"/>
              </a:rPr>
              <a:t>ことで</a:t>
            </a:r>
            <a:r>
              <a:rPr lang="ja-JP" altLang="en-US" sz="1800" smtClean="0">
                <a:latin typeface="+mn-ea"/>
                <a:ea typeface="+mn-ea"/>
              </a:rPr>
              <a:t>、約</a:t>
            </a:r>
            <a:r>
              <a:rPr lang="en-US" altLang="ja-JP" sz="1800" smtClean="0">
                <a:latin typeface="+mn-ea"/>
                <a:ea typeface="+mn-ea"/>
              </a:rPr>
              <a:t>22</a:t>
            </a:r>
            <a:r>
              <a:rPr lang="ja-JP" altLang="en-US" sz="1800" smtClean="0">
                <a:latin typeface="+mn-ea"/>
                <a:ea typeface="+mn-ea"/>
              </a:rPr>
              <a:t>日間に短縮</a:t>
            </a:r>
            <a:endParaRPr kumimoji="1" lang="ja-JP" altLang="en-US" sz="1800" b="1" i="0" u="none" strike="noStrike" cap="none" normalizeH="0" baseline="0" smtClean="0">
              <a:ln>
                <a:noFill/>
              </a:ln>
              <a:solidFill>
                <a:schemeClr val="accent2"/>
              </a:solidFill>
              <a:effectLst/>
              <a:latin typeface="+mn-ea"/>
              <a:ea typeface="+mn-ea"/>
            </a:endParaRPr>
          </a:p>
        </p:txBody>
      </p:sp>
      <p:sp>
        <p:nvSpPr>
          <p:cNvPr id="10" name="テキスト ボックス 9"/>
          <p:cNvSpPr txBox="1"/>
          <p:nvPr/>
        </p:nvSpPr>
        <p:spPr>
          <a:xfrm>
            <a:off x="6943135" y="4569810"/>
            <a:ext cx="2042556" cy="307777"/>
          </a:xfrm>
          <a:prstGeom prst="rect">
            <a:avLst/>
          </a:prstGeom>
          <a:noFill/>
        </p:spPr>
        <p:txBody>
          <a:bodyPr wrap="square" rtlCol="0">
            <a:spAutoFit/>
          </a:bodyPr>
          <a:lstStyle/>
          <a:p>
            <a:r>
              <a:rPr lang="en-US" altLang="ja-JP" sz="1400"/>
              <a:t>※</a:t>
            </a:r>
            <a:r>
              <a:rPr kumimoji="1" lang="ja-JP" altLang="en-US" sz="1400" smtClean="0"/>
              <a:t>最大１００ノードを使用</a:t>
            </a:r>
            <a:endParaRPr kumimoji="1" lang="en-US" altLang="ja-JP" sz="1400" smtClean="0"/>
          </a:p>
        </p:txBody>
      </p:sp>
    </p:spTree>
    <p:extLst>
      <p:ext uri="{BB962C8B-B14F-4D97-AF65-F5344CB8AC3E}">
        <p14:creationId xmlns:p14="http://schemas.microsoft.com/office/powerpoint/2010/main" val="14133185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1"/>
          <p:cNvSpPr>
            <a:spLocks noGrp="1" noChangeArrowheads="1"/>
          </p:cNvSpPr>
          <p:nvPr>
            <p:ph type="sldNum" sz="quarter" idx="10"/>
          </p:nvPr>
        </p:nvSpPr>
        <p:spPr>
          <a:noFill/>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40FB1181-D3DB-4E95-B1F3-A9F45280D35A}" type="slidenum">
              <a:rPr lang="ja-JP" altLang="en-US" sz="1400" smtClean="0"/>
              <a:pPr eaLnBrk="1" hangingPunct="1"/>
              <a:t>15</a:t>
            </a:fld>
            <a:endParaRPr lang="en-US" altLang="ja-JP" sz="1400" smtClean="0"/>
          </a:p>
        </p:txBody>
      </p:sp>
      <p:sp>
        <p:nvSpPr>
          <p:cNvPr id="25604" name="Text Box 7"/>
          <p:cNvSpPr txBox="1">
            <a:spLocks noChangeArrowheads="1"/>
          </p:cNvSpPr>
          <p:nvPr/>
        </p:nvSpPr>
        <p:spPr bwMode="auto">
          <a:xfrm>
            <a:off x="115888" y="84138"/>
            <a:ext cx="77279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sz="2400" b="1">
                <a:solidFill>
                  <a:schemeClr val="accent2"/>
                </a:solidFill>
                <a:latin typeface="Century" pitchFamily="18" charset="0"/>
                <a:ea typeface="ＭＳ Ｐゴシック" charset="-128"/>
              </a:defRPr>
            </a:lvl1pPr>
            <a:lvl2pPr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marL="0" lvl="1" eaLnBrk="1" fontAlgn="t" hangingPunct="1"/>
            <a:r>
              <a:rPr lang="ja-JP" altLang="en-US" sz="2800">
                <a:solidFill>
                  <a:srgbClr val="000099"/>
                </a:solidFill>
                <a:latin typeface="Arial" charset="0"/>
                <a:cs typeface="Arial" charset="0"/>
              </a:rPr>
              <a:t>処理プログラムの</a:t>
            </a:r>
            <a:r>
              <a:rPr lang="ja-JP" altLang="en-US" sz="2800" smtClean="0">
                <a:solidFill>
                  <a:srgbClr val="000099"/>
                </a:solidFill>
                <a:latin typeface="Arial" charset="0"/>
                <a:cs typeface="Arial" charset="0"/>
              </a:rPr>
              <a:t>課題（</a:t>
            </a:r>
            <a:r>
              <a:rPr lang="en-US" altLang="ja-JP" sz="2800" smtClean="0">
                <a:solidFill>
                  <a:srgbClr val="000099"/>
                </a:solidFill>
                <a:latin typeface="Arial" charset="0"/>
                <a:cs typeface="Arial" charset="0"/>
              </a:rPr>
              <a:t>1/2</a:t>
            </a:r>
            <a:r>
              <a:rPr lang="ja-JP" altLang="en-US" sz="2800" smtClean="0">
                <a:solidFill>
                  <a:srgbClr val="000099"/>
                </a:solidFill>
                <a:latin typeface="Arial" charset="0"/>
                <a:cs typeface="Arial" charset="0"/>
              </a:rPr>
              <a:t>）</a:t>
            </a:r>
            <a:endParaRPr lang="en-US" altLang="ja-JP" sz="2800">
              <a:solidFill>
                <a:srgbClr val="000099"/>
              </a:solidFill>
              <a:latin typeface="Arial" charset="0"/>
              <a:cs typeface="Arial" charset="0"/>
            </a:endParaRPr>
          </a:p>
        </p:txBody>
      </p:sp>
      <p:sp>
        <p:nvSpPr>
          <p:cNvPr id="6" name="コンテンツ プレースホルダー 2"/>
          <p:cNvSpPr>
            <a:spLocks noGrp="1"/>
          </p:cNvSpPr>
          <p:nvPr>
            <p:ph idx="1"/>
          </p:nvPr>
        </p:nvSpPr>
        <p:spPr>
          <a:xfrm>
            <a:off x="457200" y="1086494"/>
            <a:ext cx="8229600" cy="4981798"/>
          </a:xfrm>
        </p:spPr>
        <p:txBody>
          <a:bodyPr>
            <a:normAutofit/>
          </a:bodyPr>
          <a:lstStyle/>
          <a:p>
            <a:r>
              <a:rPr lang="ja-JP" altLang="en-US"/>
              <a:t>アルゴリズムの課題（改善の可能性</a:t>
            </a:r>
            <a:r>
              <a:rPr lang="ja-JP" altLang="en-US" smtClean="0"/>
              <a:t>）</a:t>
            </a:r>
            <a:endParaRPr lang="en-US" altLang="ja-JP" smtClean="0"/>
          </a:p>
          <a:p>
            <a:pPr lvl="1"/>
            <a:r>
              <a:rPr lang="ja-JP" altLang="en-US" smtClean="0"/>
              <a:t>今回、最小値の探索で「解なし」の状態を想定する必要が有った。</a:t>
            </a:r>
            <a:endParaRPr lang="en-US" altLang="ja-JP"/>
          </a:p>
          <a:p>
            <a:pPr lvl="2"/>
            <a:r>
              <a:rPr lang="ja-JP" altLang="en-US" smtClean="0"/>
              <a:t>ただし、</a:t>
            </a:r>
            <a:r>
              <a:rPr lang="ja-JP" altLang="en-US" u="sng" smtClean="0"/>
              <a:t>「解なし」とならない（解を見つける）探索方法</a:t>
            </a:r>
            <a:r>
              <a:rPr lang="ja-JP" altLang="en-US" smtClean="0"/>
              <a:t>も可能と考えられ、検討を要すると思われます。</a:t>
            </a:r>
            <a:endParaRPr lang="en-US" altLang="ja-JP" smtClean="0"/>
          </a:p>
          <a:p>
            <a:pPr lvl="1"/>
            <a:r>
              <a:rPr lang="ja-JP" altLang="en-US" smtClean="0"/>
              <a:t>制御変数によって物理現象を離散化するモデルでは、その制約上、計算結果の差異は避けられない。</a:t>
            </a:r>
            <a:endParaRPr lang="en-US" altLang="ja-JP" smtClean="0"/>
          </a:p>
          <a:p>
            <a:pPr lvl="2"/>
            <a:r>
              <a:rPr lang="ja-JP" altLang="en-US" smtClean="0"/>
              <a:t>境界の扱いの改善が可能かは未定。</a:t>
            </a:r>
            <a:endParaRPr lang="en-US" altLang="ja-JP" smtClean="0"/>
          </a:p>
          <a:p>
            <a:pPr lvl="1"/>
            <a:r>
              <a:rPr lang="ja-JP" altLang="en-US"/>
              <a:t>ライブラリ</a:t>
            </a:r>
            <a:r>
              <a:rPr lang="ja-JP" altLang="en-US" smtClean="0"/>
              <a:t>の</a:t>
            </a:r>
            <a:r>
              <a:rPr lang="ja-JP" altLang="en-US"/>
              <a:t>品質に</a:t>
            </a:r>
            <a:r>
              <a:rPr lang="ja-JP" altLang="en-US" smtClean="0"/>
              <a:t>関して十分な知識が必要。</a:t>
            </a:r>
            <a:endParaRPr lang="en-US" altLang="ja-JP" smtClean="0"/>
          </a:p>
        </p:txBody>
      </p:sp>
    </p:spTree>
    <p:extLst>
      <p:ext uri="{BB962C8B-B14F-4D97-AF65-F5344CB8AC3E}">
        <p14:creationId xmlns:p14="http://schemas.microsoft.com/office/powerpoint/2010/main" val="3911158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1"/>
          <p:cNvSpPr>
            <a:spLocks noGrp="1" noChangeArrowheads="1"/>
          </p:cNvSpPr>
          <p:nvPr>
            <p:ph type="sldNum" sz="quarter" idx="10"/>
          </p:nvPr>
        </p:nvSpPr>
        <p:spPr>
          <a:noFill/>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40FB1181-D3DB-4E95-B1F3-A9F45280D35A}" type="slidenum">
              <a:rPr lang="ja-JP" altLang="en-US" sz="1400" smtClean="0"/>
              <a:pPr eaLnBrk="1" hangingPunct="1"/>
              <a:t>16</a:t>
            </a:fld>
            <a:endParaRPr lang="en-US" altLang="ja-JP" sz="1400" smtClean="0"/>
          </a:p>
        </p:txBody>
      </p:sp>
      <p:sp>
        <p:nvSpPr>
          <p:cNvPr id="25604" name="Text Box 7"/>
          <p:cNvSpPr txBox="1">
            <a:spLocks noChangeArrowheads="1"/>
          </p:cNvSpPr>
          <p:nvPr/>
        </p:nvSpPr>
        <p:spPr bwMode="auto">
          <a:xfrm>
            <a:off x="115888" y="84138"/>
            <a:ext cx="77279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sz="2400" b="1">
                <a:solidFill>
                  <a:schemeClr val="accent2"/>
                </a:solidFill>
                <a:latin typeface="Century" pitchFamily="18" charset="0"/>
                <a:ea typeface="ＭＳ Ｐゴシック" charset="-128"/>
              </a:defRPr>
            </a:lvl1pPr>
            <a:lvl2pPr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marL="0" lvl="1" eaLnBrk="1" fontAlgn="t" hangingPunct="1"/>
            <a:r>
              <a:rPr lang="ja-JP" altLang="en-US" sz="2800">
                <a:solidFill>
                  <a:srgbClr val="000099"/>
                </a:solidFill>
                <a:latin typeface="Arial" charset="0"/>
                <a:cs typeface="Arial" charset="0"/>
              </a:rPr>
              <a:t>処理プログラムの</a:t>
            </a:r>
            <a:r>
              <a:rPr lang="ja-JP" altLang="en-US" sz="2800" smtClean="0">
                <a:solidFill>
                  <a:srgbClr val="000099"/>
                </a:solidFill>
                <a:latin typeface="Arial" charset="0"/>
                <a:cs typeface="Arial" charset="0"/>
              </a:rPr>
              <a:t>課題（</a:t>
            </a:r>
            <a:r>
              <a:rPr lang="en-US" altLang="ja-JP" sz="2800" smtClean="0">
                <a:solidFill>
                  <a:srgbClr val="000099"/>
                </a:solidFill>
                <a:latin typeface="Arial" charset="0"/>
                <a:cs typeface="Arial" charset="0"/>
              </a:rPr>
              <a:t>2/2</a:t>
            </a:r>
            <a:r>
              <a:rPr lang="ja-JP" altLang="en-US" sz="2800" smtClean="0">
                <a:solidFill>
                  <a:srgbClr val="000099"/>
                </a:solidFill>
                <a:latin typeface="Arial" charset="0"/>
                <a:cs typeface="Arial" charset="0"/>
              </a:rPr>
              <a:t>）</a:t>
            </a:r>
            <a:endParaRPr lang="en-US" altLang="ja-JP" sz="2800">
              <a:solidFill>
                <a:srgbClr val="000099"/>
              </a:solidFill>
              <a:latin typeface="Arial" charset="0"/>
              <a:cs typeface="Arial" charset="0"/>
            </a:endParaRPr>
          </a:p>
        </p:txBody>
      </p:sp>
      <p:sp>
        <p:nvSpPr>
          <p:cNvPr id="6" name="コンテンツ プレースホルダー 2"/>
          <p:cNvSpPr>
            <a:spLocks noGrp="1"/>
          </p:cNvSpPr>
          <p:nvPr>
            <p:ph idx="1"/>
          </p:nvPr>
        </p:nvSpPr>
        <p:spPr>
          <a:xfrm>
            <a:off x="457200" y="1086493"/>
            <a:ext cx="8229600" cy="5409310"/>
          </a:xfrm>
        </p:spPr>
        <p:txBody>
          <a:bodyPr>
            <a:normAutofit/>
          </a:bodyPr>
          <a:lstStyle/>
          <a:p>
            <a:r>
              <a:rPr lang="ja-JP" altLang="en-US"/>
              <a:t>プログラミング技術に係る</a:t>
            </a:r>
            <a:r>
              <a:rPr lang="ja-JP" altLang="en-US" smtClean="0"/>
              <a:t>課題</a:t>
            </a:r>
            <a:endParaRPr lang="en-US" altLang="ja-JP" smtClean="0"/>
          </a:p>
          <a:p>
            <a:pPr lvl="1"/>
            <a:r>
              <a:rPr lang="ja-JP" altLang="en-US" smtClean="0"/>
              <a:t>デフォルト</a:t>
            </a:r>
            <a:r>
              <a:rPr lang="ja-JP" altLang="en-US"/>
              <a:t>設定値</a:t>
            </a:r>
            <a:r>
              <a:rPr lang="ja-JP" altLang="en-US" smtClean="0"/>
              <a:t>はコンパイラ等の処理系に依存する結果をもたらし、プログラマーの意図を異なる場合が有ることに注意！！</a:t>
            </a:r>
            <a:endParaRPr lang="en-US" altLang="ja-JP" smtClean="0"/>
          </a:p>
          <a:p>
            <a:pPr lvl="1"/>
            <a:r>
              <a:rPr lang="ja-JP" altLang="en-US" smtClean="0"/>
              <a:t>移植中に、コンパイラが示す警告メッセージの中に、処理系に依存する問題を示す重要メッセージが有った。</a:t>
            </a:r>
            <a:endParaRPr lang="en-US" altLang="ja-JP" smtClean="0"/>
          </a:p>
          <a:p>
            <a:pPr lvl="2"/>
            <a:r>
              <a:rPr lang="ja-JP" altLang="en-US"/>
              <a:t>プログラムの一部</a:t>
            </a:r>
            <a:r>
              <a:rPr lang="ja-JP" altLang="en-US" smtClean="0"/>
              <a:t>が</a:t>
            </a:r>
            <a:r>
              <a:rPr lang="ja-JP" altLang="en-US" u="sng" smtClean="0"/>
              <a:t>必要なヘッダファイルを</a:t>
            </a:r>
            <a:r>
              <a:rPr lang="en-US" altLang="ja-JP" u="sng" smtClean="0"/>
              <a:t>include</a:t>
            </a:r>
            <a:r>
              <a:rPr lang="ja-JP" altLang="en-US" u="sng" smtClean="0"/>
              <a:t>していない</a:t>
            </a:r>
            <a:r>
              <a:rPr lang="ja-JP" altLang="en-US" smtClean="0"/>
              <a:t>ため、処理系により実行結果が異なる。その対処後にデータ検証を行った。</a:t>
            </a:r>
            <a:endParaRPr lang="ja-JP" altLang="en-US"/>
          </a:p>
          <a:p>
            <a:endParaRPr kumimoji="1" lang="ja-JP" altLang="en-US"/>
          </a:p>
        </p:txBody>
      </p:sp>
    </p:spTree>
    <p:extLst>
      <p:ext uri="{BB962C8B-B14F-4D97-AF65-F5344CB8AC3E}">
        <p14:creationId xmlns:p14="http://schemas.microsoft.com/office/powerpoint/2010/main" val="35482469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1"/>
          <p:cNvSpPr>
            <a:spLocks noGrp="1" noChangeArrowheads="1"/>
          </p:cNvSpPr>
          <p:nvPr>
            <p:ph type="sldNum" sz="quarter" idx="10"/>
          </p:nvPr>
        </p:nvSpPr>
        <p:spPr>
          <a:noFill/>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40FB1181-D3DB-4E95-B1F3-A9F45280D35A}" type="slidenum">
              <a:rPr lang="ja-JP" altLang="en-US" sz="1400" smtClean="0"/>
              <a:pPr eaLnBrk="1" hangingPunct="1"/>
              <a:t>17</a:t>
            </a:fld>
            <a:endParaRPr lang="en-US" altLang="ja-JP" sz="1400" smtClean="0"/>
          </a:p>
        </p:txBody>
      </p:sp>
      <p:sp>
        <p:nvSpPr>
          <p:cNvPr id="25604" name="Text Box 7"/>
          <p:cNvSpPr txBox="1">
            <a:spLocks noChangeArrowheads="1"/>
          </p:cNvSpPr>
          <p:nvPr/>
        </p:nvSpPr>
        <p:spPr bwMode="auto">
          <a:xfrm>
            <a:off x="115888" y="84138"/>
            <a:ext cx="77279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sz="2400" b="1">
                <a:solidFill>
                  <a:schemeClr val="accent2"/>
                </a:solidFill>
                <a:latin typeface="Century" pitchFamily="18" charset="0"/>
                <a:ea typeface="ＭＳ Ｐゴシック" charset="-128"/>
              </a:defRPr>
            </a:lvl1pPr>
            <a:lvl2pPr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marL="0" lvl="1" eaLnBrk="1" fontAlgn="t" hangingPunct="1"/>
            <a:r>
              <a:rPr lang="ja-JP" altLang="en-US" sz="2800" smtClean="0">
                <a:solidFill>
                  <a:srgbClr val="000099"/>
                </a:solidFill>
                <a:latin typeface="Arial" charset="0"/>
                <a:cs typeface="Arial" charset="0"/>
              </a:rPr>
              <a:t>今後の展望</a:t>
            </a:r>
            <a:endParaRPr lang="en-US" altLang="ja-JP" sz="2800">
              <a:solidFill>
                <a:srgbClr val="000099"/>
              </a:solidFill>
              <a:latin typeface="Arial" charset="0"/>
              <a:cs typeface="Arial" charset="0"/>
            </a:endParaRPr>
          </a:p>
        </p:txBody>
      </p:sp>
      <p:sp>
        <p:nvSpPr>
          <p:cNvPr id="6" name="コンテンツ プレースホルダー 2"/>
          <p:cNvSpPr>
            <a:spLocks noGrp="1"/>
          </p:cNvSpPr>
          <p:nvPr>
            <p:ph idx="1"/>
          </p:nvPr>
        </p:nvSpPr>
        <p:spPr>
          <a:xfrm>
            <a:off x="457200" y="1086493"/>
            <a:ext cx="8229600" cy="5078001"/>
          </a:xfrm>
        </p:spPr>
        <p:txBody>
          <a:bodyPr/>
          <a:lstStyle/>
          <a:p>
            <a:r>
              <a:rPr lang="en-US" altLang="ja-JP" smtClean="0"/>
              <a:t>AMSR-E</a:t>
            </a:r>
            <a:r>
              <a:rPr lang="ja-JP" altLang="en-US" smtClean="0"/>
              <a:t>再処理の</a:t>
            </a:r>
            <a:r>
              <a:rPr lang="en-US" altLang="ja-JP" smtClean="0"/>
              <a:t>JSS</a:t>
            </a:r>
            <a:r>
              <a:rPr lang="ja-JP" altLang="en-US" smtClean="0"/>
              <a:t>上におけるシステム化</a:t>
            </a:r>
            <a:endParaRPr lang="en-US" altLang="ja-JP" smtClean="0"/>
          </a:p>
          <a:p>
            <a:pPr lvl="1"/>
            <a:r>
              <a:rPr lang="ja-JP" altLang="en-US" smtClean="0"/>
              <a:t>プロダクトの同一性</a:t>
            </a:r>
            <a:r>
              <a:rPr lang="ja-JP" altLang="en-US"/>
              <a:t>検証</a:t>
            </a:r>
            <a:r>
              <a:rPr lang="ja-JP" altLang="en-US" smtClean="0"/>
              <a:t>にて</a:t>
            </a:r>
            <a:r>
              <a:rPr lang="ja-JP" altLang="en-US"/>
              <a:t>移植の問題が</a:t>
            </a:r>
            <a:r>
              <a:rPr lang="ja-JP" altLang="en-US" smtClean="0"/>
              <a:t>無いこと</a:t>
            </a:r>
            <a:r>
              <a:rPr lang="ja-JP" altLang="en-US"/>
              <a:t>が確認されたこと</a:t>
            </a:r>
            <a:r>
              <a:rPr lang="ja-JP" altLang="en-US" smtClean="0"/>
              <a:t>、性能向上が著しくユーザーサービス向上に貢献できるとの判断により、平成</a:t>
            </a:r>
            <a:r>
              <a:rPr lang="en-US" altLang="ja-JP" smtClean="0"/>
              <a:t>25</a:t>
            </a:r>
            <a:r>
              <a:rPr lang="ja-JP" altLang="en-US" smtClean="0"/>
              <a:t>年度末までに、筑波センターの地球観測データ提供機能と連携できるシステムの検討を進める。</a:t>
            </a:r>
            <a:endParaRPr lang="en-US" altLang="ja-JP" smtClean="0"/>
          </a:p>
          <a:p>
            <a:pPr lvl="1"/>
            <a:r>
              <a:rPr lang="ja-JP" altLang="en-US" smtClean="0"/>
              <a:t>上記検討結果に基づき、来年度のシステム化へ向け取り組みを進める。</a:t>
            </a:r>
            <a:endParaRPr lang="en-US" altLang="ja-JP" smtClean="0"/>
          </a:p>
          <a:p>
            <a:r>
              <a:rPr lang="ja-JP" altLang="en-US"/>
              <a:t>今後</a:t>
            </a:r>
            <a:r>
              <a:rPr lang="ja-JP" altLang="en-US" smtClean="0"/>
              <a:t>の</a:t>
            </a:r>
            <a:r>
              <a:rPr lang="ja-JP" altLang="en-US"/>
              <a:t>衛星</a:t>
            </a:r>
            <a:r>
              <a:rPr lang="ja-JP" altLang="en-US" smtClean="0"/>
              <a:t>データにおける</a:t>
            </a:r>
            <a:r>
              <a:rPr lang="en-US" altLang="ja-JP" smtClean="0"/>
              <a:t>JSS</a:t>
            </a:r>
            <a:r>
              <a:rPr lang="ja-JP" altLang="en-US" smtClean="0"/>
              <a:t>利用拡大も。</a:t>
            </a:r>
            <a:endParaRPr lang="ja-JP" altLang="en-US"/>
          </a:p>
        </p:txBody>
      </p:sp>
    </p:spTree>
    <p:extLst>
      <p:ext uri="{BB962C8B-B14F-4D97-AF65-F5344CB8AC3E}">
        <p14:creationId xmlns:p14="http://schemas.microsoft.com/office/powerpoint/2010/main" val="29325313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1"/>
          <p:cNvSpPr>
            <a:spLocks noGrp="1" noChangeArrowheads="1"/>
          </p:cNvSpPr>
          <p:nvPr>
            <p:ph type="sldNum" sz="quarter" idx="10"/>
          </p:nvPr>
        </p:nvSpPr>
        <p:spPr>
          <a:noFill/>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40FB1181-D3DB-4E95-B1F3-A9F45280D35A}" type="slidenum">
              <a:rPr lang="ja-JP" altLang="en-US" sz="1400" smtClean="0"/>
              <a:pPr eaLnBrk="1" hangingPunct="1"/>
              <a:t>18</a:t>
            </a:fld>
            <a:endParaRPr lang="en-US" altLang="ja-JP" sz="1400" smtClean="0"/>
          </a:p>
        </p:txBody>
      </p:sp>
      <p:sp>
        <p:nvSpPr>
          <p:cNvPr id="25604" name="Text Box 7"/>
          <p:cNvSpPr txBox="1">
            <a:spLocks noChangeArrowheads="1"/>
          </p:cNvSpPr>
          <p:nvPr/>
        </p:nvSpPr>
        <p:spPr bwMode="auto">
          <a:xfrm>
            <a:off x="115888" y="84138"/>
            <a:ext cx="77279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sz="2400" b="1">
                <a:solidFill>
                  <a:schemeClr val="accent2"/>
                </a:solidFill>
                <a:latin typeface="Century" pitchFamily="18" charset="0"/>
                <a:ea typeface="ＭＳ Ｐゴシック" charset="-128"/>
              </a:defRPr>
            </a:lvl1pPr>
            <a:lvl2pPr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marL="0" lvl="1" eaLnBrk="1" fontAlgn="t" hangingPunct="1"/>
            <a:r>
              <a:rPr lang="ja-JP" altLang="en-US" sz="2800" smtClean="0">
                <a:solidFill>
                  <a:srgbClr val="000099"/>
                </a:solidFill>
                <a:latin typeface="Arial" charset="0"/>
                <a:cs typeface="Arial" charset="0"/>
              </a:rPr>
              <a:t>まとめ</a:t>
            </a:r>
            <a:endParaRPr lang="en-US" altLang="ja-JP" sz="2800">
              <a:solidFill>
                <a:srgbClr val="000099"/>
              </a:solidFill>
              <a:latin typeface="Arial" charset="0"/>
              <a:cs typeface="Arial" charset="0"/>
            </a:endParaRPr>
          </a:p>
        </p:txBody>
      </p:sp>
      <p:sp>
        <p:nvSpPr>
          <p:cNvPr id="6" name="コンテンツ プレースホルダー 2"/>
          <p:cNvSpPr>
            <a:spLocks noGrp="1"/>
          </p:cNvSpPr>
          <p:nvPr>
            <p:ph idx="1"/>
          </p:nvPr>
        </p:nvSpPr>
        <p:spPr>
          <a:xfrm>
            <a:off x="457200" y="1086493"/>
            <a:ext cx="8229600" cy="5078001"/>
          </a:xfrm>
        </p:spPr>
        <p:txBody>
          <a:bodyPr>
            <a:noAutofit/>
          </a:bodyPr>
          <a:lstStyle/>
          <a:p>
            <a:r>
              <a:rPr lang="ja-JP" altLang="en-US" sz="2000" smtClean="0"/>
              <a:t>スーパーコンピューターの利用形態としてはバルクジョブによる大量処理に近い形態であるが、</a:t>
            </a:r>
            <a:r>
              <a:rPr lang="en-US" altLang="ja-JP" sz="2000"/>
              <a:t> AMSR-E</a:t>
            </a:r>
            <a:r>
              <a:rPr lang="ja-JP" altLang="en-US" sz="2000"/>
              <a:t>はシーン毎の処理が独立して</a:t>
            </a:r>
            <a:r>
              <a:rPr lang="ja-JP" altLang="en-US" sz="2000" smtClean="0"/>
              <a:t>いる</a:t>
            </a:r>
            <a:r>
              <a:rPr lang="ja-JP" altLang="en-US" sz="2000"/>
              <a:t>部分が多く</a:t>
            </a:r>
            <a:r>
              <a:rPr lang="ja-JP" altLang="en-US" sz="2000" smtClean="0"/>
              <a:t>、</a:t>
            </a:r>
            <a:r>
              <a:rPr lang="ja-JP" altLang="en-US" sz="2000"/>
              <a:t>再処理時間を大幅に短縮</a:t>
            </a:r>
            <a:r>
              <a:rPr lang="ja-JP" altLang="en-US" sz="2000" smtClean="0"/>
              <a:t>できる</a:t>
            </a:r>
            <a:r>
              <a:rPr lang="ja-JP" altLang="en-US" sz="2000"/>
              <a:t>効果が</a:t>
            </a:r>
            <a:r>
              <a:rPr lang="ja-JP" altLang="en-US" sz="2000" smtClean="0"/>
              <a:t>大きい。短期間の計算機利用で済むため、長期に渡って計算機の保守、維持管理をする場合に比べ、運用コストを大幅に短縮可能である。また、ユーザーがデータ提供を待たなければならない期間を大幅に短縮できる。同様の特性を持つ衛星データは多く、様々な衛星で利用できる可能性が有る。</a:t>
            </a:r>
            <a:endParaRPr lang="en-US" altLang="ja-JP" sz="2000" smtClean="0"/>
          </a:p>
          <a:p>
            <a:r>
              <a:rPr lang="ja-JP" altLang="en-US" sz="2000" smtClean="0"/>
              <a:t>プログラミング技術に関しては、ハードウェア依存となるような、いわゆる「マニアック」なプログラムではないにも拘らず、処理系に依存した結果をもたらす問題点が抽出された。アルゴリズム開発者等との情報共有を進めたい。</a:t>
            </a:r>
            <a:endParaRPr lang="en-US" altLang="ja-JP" sz="2000" smtClean="0"/>
          </a:p>
          <a:p>
            <a:r>
              <a:rPr lang="ja-JP" altLang="en-US" sz="2000" smtClean="0"/>
              <a:t>バイトオーダーの違いはコストに影響する。</a:t>
            </a:r>
            <a:r>
              <a:rPr lang="en-US" altLang="ja-JP" sz="2000" smtClean="0"/>
              <a:t>HDF</a:t>
            </a:r>
            <a:r>
              <a:rPr lang="ja-JP" altLang="en-US" sz="2000" smtClean="0"/>
              <a:t>形式を全ての入出力に適用するのは困難と思われるので、ドキュメントの整備、ツールの整備などによる効率化の対策が必要と思われる。</a:t>
            </a:r>
            <a:endParaRPr lang="ja-JP" altLang="en-US" sz="2000"/>
          </a:p>
        </p:txBody>
      </p:sp>
    </p:spTree>
    <p:extLst>
      <p:ext uri="{BB962C8B-B14F-4D97-AF65-F5344CB8AC3E}">
        <p14:creationId xmlns:p14="http://schemas.microsoft.com/office/powerpoint/2010/main" val="32514072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1"/>
          <p:cNvSpPr>
            <a:spLocks noGrp="1" noChangeArrowheads="1"/>
          </p:cNvSpPr>
          <p:nvPr>
            <p:ph type="sldNum" sz="quarter" idx="10"/>
          </p:nvPr>
        </p:nvSpPr>
        <p:spPr>
          <a:noFill/>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40FB1181-D3DB-4E95-B1F3-A9F45280D35A}" type="slidenum">
              <a:rPr lang="ja-JP" altLang="en-US" sz="1400" smtClean="0"/>
              <a:pPr eaLnBrk="1" hangingPunct="1"/>
              <a:t>1</a:t>
            </a:fld>
            <a:endParaRPr lang="en-US" altLang="ja-JP" sz="1400" smtClean="0"/>
          </a:p>
        </p:txBody>
      </p:sp>
      <p:sp>
        <p:nvSpPr>
          <p:cNvPr id="25604" name="Text Box 7"/>
          <p:cNvSpPr txBox="1">
            <a:spLocks noChangeArrowheads="1"/>
          </p:cNvSpPr>
          <p:nvPr/>
        </p:nvSpPr>
        <p:spPr bwMode="auto">
          <a:xfrm>
            <a:off x="115888" y="84138"/>
            <a:ext cx="77279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sz="2400" b="1">
                <a:solidFill>
                  <a:schemeClr val="accent2"/>
                </a:solidFill>
                <a:latin typeface="Century" pitchFamily="18" charset="0"/>
                <a:ea typeface="ＭＳ Ｐゴシック" charset="-128"/>
              </a:defRPr>
            </a:lvl1pPr>
            <a:lvl2pPr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marL="0" lvl="1" eaLnBrk="1" fontAlgn="t" hangingPunct="1"/>
            <a:r>
              <a:rPr lang="ja-JP" altLang="en-US" sz="2800" smtClean="0">
                <a:solidFill>
                  <a:srgbClr val="000099"/>
                </a:solidFill>
                <a:latin typeface="Arial" charset="0"/>
                <a:cs typeface="Arial" charset="0"/>
              </a:rPr>
              <a:t>目次</a:t>
            </a:r>
            <a:endParaRPr lang="en-US" altLang="ja-JP" sz="2800">
              <a:solidFill>
                <a:srgbClr val="000099"/>
              </a:solidFill>
              <a:latin typeface="Arial" charset="0"/>
              <a:cs typeface="Arial" charset="0"/>
            </a:endParaRPr>
          </a:p>
        </p:txBody>
      </p:sp>
      <p:sp>
        <p:nvSpPr>
          <p:cNvPr id="6" name="コンテンツ プレースホルダー 2"/>
          <p:cNvSpPr>
            <a:spLocks noGrp="1"/>
          </p:cNvSpPr>
          <p:nvPr>
            <p:ph idx="1"/>
          </p:nvPr>
        </p:nvSpPr>
        <p:spPr>
          <a:xfrm>
            <a:off x="457200" y="1053950"/>
            <a:ext cx="8229600" cy="4525963"/>
          </a:xfrm>
        </p:spPr>
        <p:txBody>
          <a:bodyPr/>
          <a:lstStyle/>
          <a:p>
            <a:r>
              <a:rPr kumimoji="1" lang="ja-JP" altLang="en-US" smtClean="0"/>
              <a:t>地球観測衛星データの処理</a:t>
            </a:r>
            <a:endParaRPr kumimoji="1" lang="en-US" altLang="ja-JP" smtClean="0"/>
          </a:p>
          <a:p>
            <a:r>
              <a:rPr kumimoji="1" lang="ja-JP" altLang="en-US" smtClean="0"/>
              <a:t>経緯：課題認識</a:t>
            </a:r>
            <a:endParaRPr kumimoji="1" lang="en-US" altLang="ja-JP" smtClean="0"/>
          </a:p>
          <a:p>
            <a:r>
              <a:rPr kumimoji="1" lang="en-US" altLang="ja-JP" smtClean="0"/>
              <a:t>AMSR-E</a:t>
            </a:r>
            <a:r>
              <a:rPr kumimoji="1" lang="ja-JP" altLang="en-US" smtClean="0"/>
              <a:t>処理ソフトウェアの移植と検証</a:t>
            </a:r>
            <a:endParaRPr kumimoji="1" lang="en-US" altLang="ja-JP" smtClean="0"/>
          </a:p>
          <a:p>
            <a:pPr lvl="1"/>
            <a:r>
              <a:rPr lang="ja-JP" altLang="en-US" smtClean="0"/>
              <a:t>プロダクトの同一性の検証</a:t>
            </a:r>
            <a:endParaRPr lang="en-US" altLang="ja-JP" smtClean="0"/>
          </a:p>
          <a:p>
            <a:pPr lvl="1"/>
            <a:r>
              <a:rPr kumimoji="1" lang="ja-JP" altLang="en-US" smtClean="0"/>
              <a:t>処理性能の検証</a:t>
            </a:r>
            <a:endParaRPr kumimoji="1" lang="en-US" altLang="ja-JP" smtClean="0"/>
          </a:p>
          <a:p>
            <a:r>
              <a:rPr lang="ja-JP" altLang="en-US"/>
              <a:t>処理プログラム</a:t>
            </a:r>
            <a:r>
              <a:rPr lang="ja-JP" altLang="en-US" smtClean="0"/>
              <a:t>の課題</a:t>
            </a:r>
            <a:r>
              <a:rPr lang="ja-JP" altLang="en-US"/>
              <a:t>（</a:t>
            </a:r>
            <a:r>
              <a:rPr lang="ja-JP" altLang="en-US" smtClean="0"/>
              <a:t>改善の可能性）</a:t>
            </a:r>
            <a:endParaRPr lang="en-US" altLang="ja-JP" smtClean="0"/>
          </a:p>
          <a:p>
            <a:r>
              <a:rPr lang="ja-JP" altLang="en-US"/>
              <a:t>今後の</a:t>
            </a:r>
            <a:r>
              <a:rPr lang="ja-JP" altLang="en-US" smtClean="0"/>
              <a:t>展望</a:t>
            </a:r>
            <a:endParaRPr lang="en-US" altLang="ja-JP" smtClean="0"/>
          </a:p>
          <a:p>
            <a:r>
              <a:rPr kumimoji="1" lang="ja-JP" altLang="en-US"/>
              <a:t>まとめ</a:t>
            </a:r>
            <a:endParaRPr kumimoji="1" lang="en-US" altLang="ja-JP" smtClean="0"/>
          </a:p>
          <a:p>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1"/>
          <p:cNvSpPr>
            <a:spLocks noGrp="1" noChangeArrowheads="1"/>
          </p:cNvSpPr>
          <p:nvPr>
            <p:ph type="sldNum" sz="quarter" idx="10"/>
          </p:nvPr>
        </p:nvSpPr>
        <p:spPr>
          <a:noFill/>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40FB1181-D3DB-4E95-B1F3-A9F45280D35A}" type="slidenum">
              <a:rPr lang="ja-JP" altLang="en-US" sz="1400" smtClean="0"/>
              <a:pPr eaLnBrk="1" hangingPunct="1"/>
              <a:t>2</a:t>
            </a:fld>
            <a:endParaRPr lang="en-US" altLang="ja-JP" sz="1400" smtClean="0"/>
          </a:p>
        </p:txBody>
      </p:sp>
      <p:sp>
        <p:nvSpPr>
          <p:cNvPr id="25604" name="Text Box 7"/>
          <p:cNvSpPr txBox="1">
            <a:spLocks noChangeArrowheads="1"/>
          </p:cNvSpPr>
          <p:nvPr/>
        </p:nvSpPr>
        <p:spPr bwMode="auto">
          <a:xfrm>
            <a:off x="115888" y="84138"/>
            <a:ext cx="77279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sz="2400" b="1">
                <a:solidFill>
                  <a:schemeClr val="accent2"/>
                </a:solidFill>
                <a:latin typeface="Century" pitchFamily="18" charset="0"/>
                <a:ea typeface="ＭＳ Ｐゴシック" charset="-128"/>
              </a:defRPr>
            </a:lvl1pPr>
            <a:lvl2pPr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marL="0" lvl="1" eaLnBrk="1" fontAlgn="t" hangingPunct="1"/>
            <a:r>
              <a:rPr lang="ja-JP" altLang="en-US" sz="2800">
                <a:solidFill>
                  <a:srgbClr val="000099"/>
                </a:solidFill>
                <a:latin typeface="Arial" charset="0"/>
                <a:cs typeface="Arial" charset="0"/>
              </a:rPr>
              <a:t>地球観測データの処理</a:t>
            </a:r>
            <a:r>
              <a:rPr lang="ja-JP" altLang="en-US" sz="2800" smtClean="0">
                <a:solidFill>
                  <a:srgbClr val="000099"/>
                </a:solidFill>
                <a:latin typeface="Arial" charset="0"/>
                <a:cs typeface="Arial" charset="0"/>
              </a:rPr>
              <a:t>（</a:t>
            </a:r>
            <a:r>
              <a:rPr lang="en-US" altLang="ja-JP" sz="2800">
                <a:solidFill>
                  <a:srgbClr val="000099"/>
                </a:solidFill>
                <a:latin typeface="Arial" charset="0"/>
                <a:cs typeface="Arial" charset="0"/>
              </a:rPr>
              <a:t>1</a:t>
            </a:r>
            <a:r>
              <a:rPr lang="en-US" altLang="ja-JP" sz="2800" smtClean="0">
                <a:solidFill>
                  <a:srgbClr val="000099"/>
                </a:solidFill>
                <a:latin typeface="Arial" charset="0"/>
                <a:cs typeface="Arial" charset="0"/>
              </a:rPr>
              <a:t>/2</a:t>
            </a:r>
            <a:r>
              <a:rPr lang="ja-JP" altLang="en-US" sz="2800">
                <a:solidFill>
                  <a:srgbClr val="000099"/>
                </a:solidFill>
                <a:latin typeface="Arial" charset="0"/>
                <a:cs typeface="Arial" charset="0"/>
              </a:rPr>
              <a:t>）</a:t>
            </a:r>
            <a:endParaRPr lang="en-US" altLang="ja-JP" sz="2800">
              <a:solidFill>
                <a:srgbClr val="000099"/>
              </a:solidFill>
              <a:latin typeface="Arial" charset="0"/>
              <a:cs typeface="Arial" charset="0"/>
            </a:endParaRPr>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781" y="3206828"/>
            <a:ext cx="1937633" cy="15077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テキスト ボックス 2"/>
          <p:cNvSpPr txBox="1"/>
          <p:nvPr/>
        </p:nvSpPr>
        <p:spPr>
          <a:xfrm>
            <a:off x="4604663" y="1281116"/>
            <a:ext cx="4310737" cy="1938992"/>
          </a:xfrm>
          <a:prstGeom prst="rect">
            <a:avLst/>
          </a:prstGeom>
          <a:noFill/>
        </p:spPr>
        <p:txBody>
          <a:bodyPr wrap="square" rtlCol="0">
            <a:spAutoFit/>
          </a:bodyPr>
          <a:lstStyle/>
          <a:p>
            <a:pPr marL="268288" indent="-268288">
              <a:buFont typeface="Arial" panose="020B0604020202020204" pitchFamily="34" charset="0"/>
              <a:buChar char="•"/>
            </a:pPr>
            <a:r>
              <a:rPr lang="ja-JP" altLang="en-US" b="0">
                <a:solidFill>
                  <a:schemeClr val="tx1"/>
                </a:solidFill>
                <a:latin typeface="+mn-ea"/>
                <a:ea typeface="+mn-ea"/>
              </a:rPr>
              <a:t>地球上</a:t>
            </a:r>
            <a:r>
              <a:rPr lang="ja-JP" altLang="en-US" b="0" smtClean="0">
                <a:solidFill>
                  <a:schemeClr val="tx1"/>
                </a:solidFill>
                <a:latin typeface="+mn-ea"/>
                <a:ea typeface="+mn-ea"/>
              </a:rPr>
              <a:t>を</a:t>
            </a:r>
            <a:r>
              <a:rPr lang="ja-JP" altLang="en-US" b="0">
                <a:solidFill>
                  <a:schemeClr val="tx1"/>
                </a:solidFill>
                <a:latin typeface="+mn-ea"/>
                <a:ea typeface="+mn-ea"/>
              </a:rPr>
              <a:t>帯状</a:t>
            </a:r>
            <a:r>
              <a:rPr lang="ja-JP" altLang="en-US" b="0" smtClean="0">
                <a:solidFill>
                  <a:schemeClr val="tx1"/>
                </a:solidFill>
                <a:latin typeface="+mn-ea"/>
                <a:ea typeface="+mn-ea"/>
              </a:rPr>
              <a:t>に連続観測</a:t>
            </a:r>
            <a:endParaRPr lang="en-US" altLang="ja-JP" b="0" smtClean="0">
              <a:solidFill>
                <a:schemeClr val="tx1"/>
              </a:solidFill>
              <a:latin typeface="+mn-ea"/>
              <a:ea typeface="+mn-ea"/>
            </a:endParaRPr>
          </a:p>
          <a:p>
            <a:pPr marL="268288" indent="-268288">
              <a:buFont typeface="Arial" panose="020B0604020202020204" pitchFamily="34" charset="0"/>
              <a:buChar char="•"/>
            </a:pPr>
            <a:r>
              <a:rPr lang="ja-JP" altLang="en-US" b="0">
                <a:solidFill>
                  <a:schemeClr val="tx1"/>
                </a:solidFill>
                <a:latin typeface="+mn-ea"/>
                <a:ea typeface="+mn-ea"/>
              </a:rPr>
              <a:t>分割</a:t>
            </a:r>
            <a:r>
              <a:rPr lang="ja-JP" altLang="en-US" b="0" smtClean="0">
                <a:solidFill>
                  <a:schemeClr val="tx1"/>
                </a:solidFill>
                <a:latin typeface="+mn-ea"/>
                <a:ea typeface="+mn-ea"/>
              </a:rPr>
              <a:t>して定常的に処理</a:t>
            </a:r>
            <a:endParaRPr lang="en-US" altLang="ja-JP" b="0" smtClean="0">
              <a:solidFill>
                <a:schemeClr val="tx1"/>
              </a:solidFill>
              <a:latin typeface="+mn-ea"/>
              <a:ea typeface="+mn-ea"/>
            </a:endParaRPr>
          </a:p>
          <a:p>
            <a:pPr marL="268288" indent="-268288">
              <a:buFont typeface="Arial" panose="020B0604020202020204" pitchFamily="34" charset="0"/>
              <a:buChar char="•"/>
            </a:pPr>
            <a:r>
              <a:rPr lang="ja-JP" altLang="en-US" b="0">
                <a:solidFill>
                  <a:schemeClr val="tx1"/>
                </a:solidFill>
                <a:latin typeface="+mn-ea"/>
                <a:ea typeface="+mn-ea"/>
              </a:rPr>
              <a:t>処理</a:t>
            </a:r>
            <a:r>
              <a:rPr lang="ja-JP" altLang="en-US" b="0" smtClean="0">
                <a:solidFill>
                  <a:schemeClr val="tx1"/>
                </a:solidFill>
                <a:latin typeface="+mn-ea"/>
                <a:ea typeface="+mn-ea"/>
              </a:rPr>
              <a:t>結果</a:t>
            </a:r>
            <a:r>
              <a:rPr lang="en-US" altLang="ja-JP" b="0" smtClean="0">
                <a:solidFill>
                  <a:schemeClr val="tx1"/>
                </a:solidFill>
                <a:latin typeface="+mn-ea"/>
                <a:ea typeface="+mn-ea"/>
              </a:rPr>
              <a:t>(</a:t>
            </a:r>
            <a:r>
              <a:rPr lang="ja-JP" altLang="en-US" b="0" smtClean="0">
                <a:solidFill>
                  <a:schemeClr val="tx1"/>
                </a:solidFill>
                <a:latin typeface="+mn-ea"/>
                <a:ea typeface="+mn-ea"/>
              </a:rPr>
              <a:t>プロダクト</a:t>
            </a:r>
            <a:r>
              <a:rPr lang="en-US" altLang="ja-JP" b="0" smtClean="0">
                <a:solidFill>
                  <a:schemeClr val="tx1"/>
                </a:solidFill>
                <a:latin typeface="+mn-ea"/>
                <a:ea typeface="+mn-ea"/>
              </a:rPr>
              <a:t>)</a:t>
            </a:r>
            <a:r>
              <a:rPr lang="ja-JP" altLang="en-US" b="0" smtClean="0">
                <a:solidFill>
                  <a:schemeClr val="tx1"/>
                </a:solidFill>
                <a:latin typeface="+mn-ea"/>
                <a:ea typeface="+mn-ea"/>
              </a:rPr>
              <a:t>ファイルをユーザーへ提供</a:t>
            </a:r>
            <a:endParaRPr lang="en-US" altLang="ja-JP" b="0" smtClean="0">
              <a:solidFill>
                <a:schemeClr val="tx1"/>
              </a:solidFill>
              <a:latin typeface="+mn-ea"/>
              <a:ea typeface="+mn-ea"/>
            </a:endParaRPr>
          </a:p>
          <a:p>
            <a:pPr marL="268288" indent="-268288">
              <a:buFont typeface="Arial" panose="020B0604020202020204" pitchFamily="34" charset="0"/>
              <a:buChar char="•"/>
            </a:pPr>
            <a:r>
              <a:rPr lang="ja-JP" altLang="en-US" b="0">
                <a:solidFill>
                  <a:schemeClr val="tx1"/>
                </a:solidFill>
                <a:latin typeface="+mn-ea"/>
                <a:ea typeface="+mn-ea"/>
              </a:rPr>
              <a:t>プロダクト</a:t>
            </a:r>
            <a:r>
              <a:rPr lang="ja-JP" altLang="en-US" b="0" smtClean="0">
                <a:solidFill>
                  <a:schemeClr val="tx1"/>
                </a:solidFill>
                <a:latin typeface="+mn-ea"/>
                <a:ea typeface="+mn-ea"/>
              </a:rPr>
              <a:t>は</a:t>
            </a:r>
            <a:r>
              <a:rPr lang="en-US" altLang="ja-JP" b="0" smtClean="0">
                <a:solidFill>
                  <a:srgbClr val="FF0000"/>
                </a:solidFill>
                <a:latin typeface="+mn-ea"/>
                <a:ea typeface="+mn-ea"/>
              </a:rPr>
              <a:t>JAXA</a:t>
            </a:r>
            <a:r>
              <a:rPr lang="ja-JP" altLang="en-US" b="0" smtClean="0">
                <a:solidFill>
                  <a:srgbClr val="FF0000"/>
                </a:solidFill>
                <a:latin typeface="+mn-ea"/>
                <a:ea typeface="+mn-ea"/>
              </a:rPr>
              <a:t>が品質保証</a:t>
            </a:r>
            <a:endParaRPr lang="en-US" altLang="ja-JP" b="0" smtClean="0">
              <a:solidFill>
                <a:srgbClr val="FF0000"/>
              </a:solidFill>
              <a:latin typeface="+mn-ea"/>
              <a:ea typeface="+mn-ea"/>
            </a:endParaRPr>
          </a:p>
        </p:txBody>
      </p:sp>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0254" y="811146"/>
            <a:ext cx="3261732" cy="2523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直線矢印コネクタ 4"/>
          <p:cNvCxnSpPr/>
          <p:nvPr/>
        </p:nvCxnSpPr>
        <p:spPr bwMode="auto">
          <a:xfrm>
            <a:off x="2208494" y="3677222"/>
            <a:ext cx="5369419" cy="0"/>
          </a:xfrm>
          <a:prstGeom prst="straightConnector1">
            <a:avLst/>
          </a:prstGeom>
          <a:solidFill>
            <a:schemeClr val="accent1"/>
          </a:solidFill>
          <a:ln w="9525" cap="flat" cmpd="sng" algn="ctr">
            <a:solidFill>
              <a:schemeClr val="tx1"/>
            </a:solidFill>
            <a:prstDash val="solid"/>
            <a:round/>
            <a:headEnd type="none" w="med" len="med"/>
            <a:tailEnd type="stealth"/>
          </a:ln>
          <a:effectLst/>
        </p:spPr>
      </p:cxnSp>
      <p:sp>
        <p:nvSpPr>
          <p:cNvPr id="12" name="テキスト ボックス 11"/>
          <p:cNvSpPr txBox="1"/>
          <p:nvPr/>
        </p:nvSpPr>
        <p:spPr>
          <a:xfrm>
            <a:off x="1610847" y="3780064"/>
            <a:ext cx="595035" cy="338554"/>
          </a:xfrm>
          <a:prstGeom prst="rect">
            <a:avLst/>
          </a:prstGeom>
          <a:noFill/>
        </p:spPr>
        <p:txBody>
          <a:bodyPr wrap="none" rtlCol="0">
            <a:spAutoFit/>
          </a:bodyPr>
          <a:lstStyle/>
          <a:p>
            <a:r>
              <a:rPr lang="ja-JP" altLang="en-US" sz="1600" b="0" smtClean="0">
                <a:solidFill>
                  <a:schemeClr val="tx1"/>
                </a:solidFill>
              </a:rPr>
              <a:t>観測</a:t>
            </a:r>
            <a:endParaRPr kumimoji="1" lang="ja-JP" altLang="en-US" sz="1600" b="0">
              <a:solidFill>
                <a:schemeClr val="tx1"/>
              </a:solidFill>
            </a:endParaRPr>
          </a:p>
        </p:txBody>
      </p:sp>
      <p:grpSp>
        <p:nvGrpSpPr>
          <p:cNvPr id="10" name="グループ化 9"/>
          <p:cNvGrpSpPr/>
          <p:nvPr/>
        </p:nvGrpSpPr>
        <p:grpSpPr>
          <a:xfrm>
            <a:off x="3256995" y="4253224"/>
            <a:ext cx="328718" cy="538995"/>
            <a:chOff x="3395507" y="3863458"/>
            <a:chExt cx="328718" cy="538995"/>
          </a:xfrm>
        </p:grpSpPr>
        <p:sp>
          <p:nvSpPr>
            <p:cNvPr id="7" name="直方体 6"/>
            <p:cNvSpPr/>
            <p:nvPr/>
          </p:nvSpPr>
          <p:spPr bwMode="auto">
            <a:xfrm>
              <a:off x="3395507" y="3863458"/>
              <a:ext cx="328718" cy="538995"/>
            </a:xfrm>
            <a:prstGeom prst="cube">
              <a:avLst/>
            </a:prstGeom>
            <a:gradFill>
              <a:gsLst>
                <a:gs pos="0">
                  <a:schemeClr val="bg2">
                    <a:lumMod val="40000"/>
                    <a:lumOff val="60000"/>
                  </a:schemeClr>
                </a:gs>
                <a:gs pos="100000">
                  <a:schemeClr val="bg1">
                    <a:lumMod val="95000"/>
                  </a:schemeClr>
                </a:gs>
              </a:gsLst>
              <a:lin ang="10800000" scaled="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9" name="直線コネクタ 8"/>
            <p:cNvCxnSpPr>
              <a:endCxn id="7" idx="5"/>
            </p:cNvCxnSpPr>
            <p:nvPr/>
          </p:nvCxnSpPr>
          <p:spPr bwMode="auto">
            <a:xfrm>
              <a:off x="3395507" y="4052888"/>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 name="直線コネクタ 15"/>
            <p:cNvCxnSpPr/>
            <p:nvPr/>
          </p:nvCxnSpPr>
          <p:spPr bwMode="auto">
            <a:xfrm>
              <a:off x="3395507" y="4132955"/>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 name="直線コネクタ 16"/>
            <p:cNvCxnSpPr/>
            <p:nvPr/>
          </p:nvCxnSpPr>
          <p:spPr bwMode="auto">
            <a:xfrm>
              <a:off x="3395507" y="4204393"/>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 name="直線コネクタ 17"/>
            <p:cNvCxnSpPr/>
            <p:nvPr/>
          </p:nvCxnSpPr>
          <p:spPr bwMode="auto">
            <a:xfrm>
              <a:off x="3395507" y="4299643"/>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11" name="正方形/長方形 10"/>
          <p:cNvSpPr/>
          <p:nvPr/>
        </p:nvSpPr>
        <p:spPr bwMode="auto">
          <a:xfrm>
            <a:off x="2229821" y="3886219"/>
            <a:ext cx="5148432" cy="169277"/>
          </a:xfrm>
          <a:prstGeom prst="rect">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21" name="正方形/長方形 20"/>
          <p:cNvSpPr/>
          <p:nvPr/>
        </p:nvSpPr>
        <p:spPr bwMode="auto">
          <a:xfrm>
            <a:off x="4239993" y="4352020"/>
            <a:ext cx="209949" cy="169277"/>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22" name="テキスト ボックス 21"/>
          <p:cNvSpPr txBox="1"/>
          <p:nvPr/>
        </p:nvSpPr>
        <p:spPr>
          <a:xfrm>
            <a:off x="3650261" y="4256623"/>
            <a:ext cx="595035" cy="338554"/>
          </a:xfrm>
          <a:prstGeom prst="rect">
            <a:avLst/>
          </a:prstGeom>
          <a:noFill/>
        </p:spPr>
        <p:txBody>
          <a:bodyPr wrap="none" rtlCol="0">
            <a:spAutoFit/>
          </a:bodyPr>
          <a:lstStyle/>
          <a:p>
            <a:r>
              <a:rPr kumimoji="1" lang="ja-JP" altLang="en-US" sz="1600" b="0" smtClean="0">
                <a:solidFill>
                  <a:schemeClr val="tx1"/>
                </a:solidFill>
              </a:rPr>
              <a:t>処理</a:t>
            </a:r>
            <a:endParaRPr kumimoji="1" lang="ja-JP" altLang="en-US" sz="1600" b="0">
              <a:solidFill>
                <a:schemeClr val="tx1"/>
              </a:solidFill>
            </a:endParaRPr>
          </a:p>
        </p:txBody>
      </p:sp>
      <p:cxnSp>
        <p:nvCxnSpPr>
          <p:cNvPr id="14" name="直線コネクタ 13"/>
          <p:cNvCxnSpPr/>
          <p:nvPr/>
        </p:nvCxnSpPr>
        <p:spPr bwMode="auto">
          <a:xfrm>
            <a:off x="2594073" y="3886219"/>
            <a:ext cx="0" cy="16927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 name="直線コネクタ 24"/>
          <p:cNvCxnSpPr/>
          <p:nvPr/>
        </p:nvCxnSpPr>
        <p:spPr bwMode="auto">
          <a:xfrm>
            <a:off x="3003144" y="3886219"/>
            <a:ext cx="0" cy="16927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6" name="直線コネクタ 25"/>
          <p:cNvCxnSpPr/>
          <p:nvPr/>
        </p:nvCxnSpPr>
        <p:spPr bwMode="auto">
          <a:xfrm>
            <a:off x="3401177" y="3886219"/>
            <a:ext cx="0" cy="16927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 name="直線コネクタ 26"/>
          <p:cNvCxnSpPr/>
          <p:nvPr/>
        </p:nvCxnSpPr>
        <p:spPr bwMode="auto">
          <a:xfrm>
            <a:off x="3799210" y="3886219"/>
            <a:ext cx="0" cy="16927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 name="直線コネクタ 27"/>
          <p:cNvCxnSpPr/>
          <p:nvPr/>
        </p:nvCxnSpPr>
        <p:spPr bwMode="auto">
          <a:xfrm>
            <a:off x="4239993" y="3886219"/>
            <a:ext cx="0" cy="16927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 name="直線コネクタ 28"/>
          <p:cNvCxnSpPr/>
          <p:nvPr/>
        </p:nvCxnSpPr>
        <p:spPr bwMode="auto">
          <a:xfrm>
            <a:off x="4649064" y="3886219"/>
            <a:ext cx="0" cy="16927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 name="直線コネクタ 29"/>
          <p:cNvCxnSpPr/>
          <p:nvPr/>
        </p:nvCxnSpPr>
        <p:spPr bwMode="auto">
          <a:xfrm>
            <a:off x="5047097" y="3886219"/>
            <a:ext cx="0" cy="16927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 name="直線コネクタ 30"/>
          <p:cNvCxnSpPr/>
          <p:nvPr/>
        </p:nvCxnSpPr>
        <p:spPr bwMode="auto">
          <a:xfrm>
            <a:off x="5445130" y="3886219"/>
            <a:ext cx="0" cy="16927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 name="直線コネクタ 31"/>
          <p:cNvCxnSpPr/>
          <p:nvPr/>
        </p:nvCxnSpPr>
        <p:spPr bwMode="auto">
          <a:xfrm>
            <a:off x="5842882" y="3886219"/>
            <a:ext cx="0" cy="16927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 name="直線コネクタ 32"/>
          <p:cNvCxnSpPr/>
          <p:nvPr/>
        </p:nvCxnSpPr>
        <p:spPr bwMode="auto">
          <a:xfrm>
            <a:off x="6251953" y="3886219"/>
            <a:ext cx="0" cy="16927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 name="直線コネクタ 33"/>
          <p:cNvCxnSpPr/>
          <p:nvPr/>
        </p:nvCxnSpPr>
        <p:spPr bwMode="auto">
          <a:xfrm>
            <a:off x="6649986" y="3886219"/>
            <a:ext cx="0" cy="16927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 name="直線コネクタ 34"/>
          <p:cNvCxnSpPr/>
          <p:nvPr/>
        </p:nvCxnSpPr>
        <p:spPr bwMode="auto">
          <a:xfrm>
            <a:off x="7048019" y="3886219"/>
            <a:ext cx="0" cy="16927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 name="直線矢印コネクタ 18"/>
          <p:cNvCxnSpPr/>
          <p:nvPr/>
        </p:nvCxnSpPr>
        <p:spPr bwMode="auto">
          <a:xfrm>
            <a:off x="4239993" y="4055496"/>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sp>
        <p:nvSpPr>
          <p:cNvPr id="42" name="正方形/長方形 41"/>
          <p:cNvSpPr/>
          <p:nvPr/>
        </p:nvSpPr>
        <p:spPr bwMode="auto">
          <a:xfrm>
            <a:off x="4649064" y="4352020"/>
            <a:ext cx="209949" cy="169277"/>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43" name="直線矢印コネクタ 42"/>
          <p:cNvCxnSpPr/>
          <p:nvPr/>
        </p:nvCxnSpPr>
        <p:spPr bwMode="auto">
          <a:xfrm>
            <a:off x="4649064" y="4055496"/>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sp>
        <p:nvSpPr>
          <p:cNvPr id="44" name="正方形/長方形 43"/>
          <p:cNvSpPr/>
          <p:nvPr/>
        </p:nvSpPr>
        <p:spPr bwMode="auto">
          <a:xfrm>
            <a:off x="5047748" y="4352020"/>
            <a:ext cx="209949" cy="169277"/>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45" name="直線矢印コネクタ 44"/>
          <p:cNvCxnSpPr/>
          <p:nvPr/>
        </p:nvCxnSpPr>
        <p:spPr bwMode="auto">
          <a:xfrm>
            <a:off x="5047748" y="4055496"/>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sp>
        <p:nvSpPr>
          <p:cNvPr id="46" name="正方形/長方形 45"/>
          <p:cNvSpPr/>
          <p:nvPr/>
        </p:nvSpPr>
        <p:spPr bwMode="auto">
          <a:xfrm>
            <a:off x="5456819" y="4352020"/>
            <a:ext cx="209949" cy="169277"/>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47" name="直線矢印コネクタ 46"/>
          <p:cNvCxnSpPr/>
          <p:nvPr/>
        </p:nvCxnSpPr>
        <p:spPr bwMode="auto">
          <a:xfrm>
            <a:off x="5456819" y="4055496"/>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sp>
        <p:nvSpPr>
          <p:cNvPr id="48" name="正方形/長方形 47"/>
          <p:cNvSpPr/>
          <p:nvPr/>
        </p:nvSpPr>
        <p:spPr bwMode="auto">
          <a:xfrm>
            <a:off x="5844464" y="4352020"/>
            <a:ext cx="209949" cy="169277"/>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49" name="直線矢印コネクタ 48"/>
          <p:cNvCxnSpPr/>
          <p:nvPr/>
        </p:nvCxnSpPr>
        <p:spPr bwMode="auto">
          <a:xfrm>
            <a:off x="5844464" y="4055496"/>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sp>
        <p:nvSpPr>
          <p:cNvPr id="50" name="正方形/長方形 49"/>
          <p:cNvSpPr/>
          <p:nvPr/>
        </p:nvSpPr>
        <p:spPr bwMode="auto">
          <a:xfrm>
            <a:off x="6253535" y="4352020"/>
            <a:ext cx="209949" cy="169277"/>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51" name="直線矢印コネクタ 50"/>
          <p:cNvCxnSpPr/>
          <p:nvPr/>
        </p:nvCxnSpPr>
        <p:spPr bwMode="auto">
          <a:xfrm>
            <a:off x="6253535" y="4055496"/>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sp>
        <p:nvSpPr>
          <p:cNvPr id="52" name="正方形/長方形 51"/>
          <p:cNvSpPr/>
          <p:nvPr/>
        </p:nvSpPr>
        <p:spPr bwMode="auto">
          <a:xfrm>
            <a:off x="6652219" y="4352020"/>
            <a:ext cx="209949" cy="169277"/>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53" name="直線矢印コネクタ 52"/>
          <p:cNvCxnSpPr/>
          <p:nvPr/>
        </p:nvCxnSpPr>
        <p:spPr bwMode="auto">
          <a:xfrm>
            <a:off x="6652219" y="4055496"/>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sp>
        <p:nvSpPr>
          <p:cNvPr id="54" name="正方形/長方形 53"/>
          <p:cNvSpPr/>
          <p:nvPr/>
        </p:nvSpPr>
        <p:spPr bwMode="auto">
          <a:xfrm>
            <a:off x="7061290" y="4352020"/>
            <a:ext cx="209949" cy="169277"/>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55" name="直線矢印コネクタ 54"/>
          <p:cNvCxnSpPr/>
          <p:nvPr/>
        </p:nvCxnSpPr>
        <p:spPr bwMode="auto">
          <a:xfrm>
            <a:off x="7061290" y="4055496"/>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sp>
        <p:nvSpPr>
          <p:cNvPr id="20" name="円柱 19"/>
          <p:cNvSpPr/>
          <p:nvPr/>
        </p:nvSpPr>
        <p:spPr bwMode="auto">
          <a:xfrm>
            <a:off x="4361986" y="4863398"/>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57" name="直線矢印コネクタ 56"/>
          <p:cNvCxnSpPr/>
          <p:nvPr/>
        </p:nvCxnSpPr>
        <p:spPr bwMode="auto">
          <a:xfrm>
            <a:off x="4452915" y="4532055"/>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sp>
        <p:nvSpPr>
          <p:cNvPr id="58" name="円柱 57"/>
          <p:cNvSpPr/>
          <p:nvPr/>
        </p:nvSpPr>
        <p:spPr bwMode="auto">
          <a:xfrm>
            <a:off x="4768084" y="4863398"/>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59" name="直線矢印コネクタ 58"/>
          <p:cNvCxnSpPr/>
          <p:nvPr/>
        </p:nvCxnSpPr>
        <p:spPr bwMode="auto">
          <a:xfrm>
            <a:off x="4859013" y="4532055"/>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sp>
        <p:nvSpPr>
          <p:cNvPr id="60" name="円柱 59"/>
          <p:cNvSpPr/>
          <p:nvPr/>
        </p:nvSpPr>
        <p:spPr bwMode="auto">
          <a:xfrm>
            <a:off x="5172006" y="4863398"/>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61" name="直線矢印コネクタ 60"/>
          <p:cNvCxnSpPr/>
          <p:nvPr/>
        </p:nvCxnSpPr>
        <p:spPr bwMode="auto">
          <a:xfrm>
            <a:off x="5262935" y="4532055"/>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sp>
        <p:nvSpPr>
          <p:cNvPr id="62" name="円柱 61"/>
          <p:cNvSpPr/>
          <p:nvPr/>
        </p:nvSpPr>
        <p:spPr bwMode="auto">
          <a:xfrm>
            <a:off x="5578104" y="4863398"/>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63" name="直線矢印コネクタ 62"/>
          <p:cNvCxnSpPr/>
          <p:nvPr/>
        </p:nvCxnSpPr>
        <p:spPr bwMode="auto">
          <a:xfrm>
            <a:off x="5669033" y="4532055"/>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sp>
        <p:nvSpPr>
          <p:cNvPr id="64" name="円柱 63"/>
          <p:cNvSpPr/>
          <p:nvPr/>
        </p:nvSpPr>
        <p:spPr bwMode="auto">
          <a:xfrm>
            <a:off x="5962476" y="4863398"/>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65" name="直線矢印コネクタ 64"/>
          <p:cNvCxnSpPr/>
          <p:nvPr/>
        </p:nvCxnSpPr>
        <p:spPr bwMode="auto">
          <a:xfrm>
            <a:off x="6053405" y="4532055"/>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sp>
        <p:nvSpPr>
          <p:cNvPr id="66" name="円柱 65"/>
          <p:cNvSpPr/>
          <p:nvPr/>
        </p:nvSpPr>
        <p:spPr bwMode="auto">
          <a:xfrm>
            <a:off x="6368574" y="4863398"/>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67" name="直線矢印コネクタ 66"/>
          <p:cNvCxnSpPr/>
          <p:nvPr/>
        </p:nvCxnSpPr>
        <p:spPr bwMode="auto">
          <a:xfrm>
            <a:off x="6459503" y="4532055"/>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sp>
        <p:nvSpPr>
          <p:cNvPr id="68" name="円柱 67"/>
          <p:cNvSpPr/>
          <p:nvPr/>
        </p:nvSpPr>
        <p:spPr bwMode="auto">
          <a:xfrm>
            <a:off x="6772496" y="4863398"/>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69" name="直線矢印コネクタ 68"/>
          <p:cNvCxnSpPr/>
          <p:nvPr/>
        </p:nvCxnSpPr>
        <p:spPr bwMode="auto">
          <a:xfrm>
            <a:off x="6863425" y="4532055"/>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sp>
        <p:nvSpPr>
          <p:cNvPr id="70" name="円柱 69"/>
          <p:cNvSpPr/>
          <p:nvPr/>
        </p:nvSpPr>
        <p:spPr bwMode="auto">
          <a:xfrm>
            <a:off x="7178594" y="4863398"/>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71" name="直線矢印コネクタ 70"/>
          <p:cNvCxnSpPr/>
          <p:nvPr/>
        </p:nvCxnSpPr>
        <p:spPr bwMode="auto">
          <a:xfrm>
            <a:off x="7269523" y="4532055"/>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sp>
        <p:nvSpPr>
          <p:cNvPr id="72" name="テキスト ボックス 71"/>
          <p:cNvSpPr txBox="1"/>
          <p:nvPr/>
        </p:nvSpPr>
        <p:spPr>
          <a:xfrm>
            <a:off x="3046176" y="5070538"/>
            <a:ext cx="1031051" cy="584775"/>
          </a:xfrm>
          <a:prstGeom prst="rect">
            <a:avLst/>
          </a:prstGeom>
          <a:noFill/>
        </p:spPr>
        <p:txBody>
          <a:bodyPr wrap="none" rtlCol="0">
            <a:spAutoFit/>
          </a:bodyPr>
          <a:lstStyle/>
          <a:p>
            <a:r>
              <a:rPr lang="ja-JP" altLang="en-US" sz="1600" b="0" smtClean="0">
                <a:solidFill>
                  <a:schemeClr val="tx1"/>
                </a:solidFill>
                <a:latin typeface="+mn-ea"/>
                <a:ea typeface="+mn-ea"/>
              </a:rPr>
              <a:t>プロダクト</a:t>
            </a:r>
            <a:endParaRPr lang="en-US" altLang="ja-JP" sz="1600" b="0" smtClean="0">
              <a:solidFill>
                <a:schemeClr val="tx1"/>
              </a:solidFill>
              <a:latin typeface="+mn-ea"/>
              <a:ea typeface="+mn-ea"/>
            </a:endParaRPr>
          </a:p>
          <a:p>
            <a:r>
              <a:rPr kumimoji="1" lang="en-US" altLang="ja-JP" sz="1600" b="0" smtClean="0">
                <a:solidFill>
                  <a:schemeClr val="tx1"/>
                </a:solidFill>
                <a:latin typeface="+mn-ea"/>
                <a:ea typeface="+mn-ea"/>
              </a:rPr>
              <a:t>(</a:t>
            </a:r>
            <a:r>
              <a:rPr kumimoji="1" lang="ja-JP" altLang="en-US" sz="1600" b="0" smtClean="0">
                <a:solidFill>
                  <a:schemeClr val="tx1"/>
                </a:solidFill>
                <a:latin typeface="+mn-ea"/>
                <a:ea typeface="+mn-ea"/>
              </a:rPr>
              <a:t>ファイル</a:t>
            </a:r>
            <a:r>
              <a:rPr kumimoji="1" lang="en-US" altLang="ja-JP" sz="1600" b="0" smtClean="0">
                <a:solidFill>
                  <a:schemeClr val="tx1"/>
                </a:solidFill>
                <a:latin typeface="+mn-ea"/>
                <a:ea typeface="+mn-ea"/>
              </a:rPr>
              <a:t>)</a:t>
            </a:r>
            <a:endParaRPr kumimoji="1" lang="ja-JP" altLang="en-US" sz="1600" b="0">
              <a:solidFill>
                <a:schemeClr val="tx1"/>
              </a:solidFill>
              <a:latin typeface="+mn-ea"/>
              <a:ea typeface="+mn-ea"/>
            </a:endParaRPr>
          </a:p>
        </p:txBody>
      </p:sp>
      <p:grpSp>
        <p:nvGrpSpPr>
          <p:cNvPr id="25601" name="グループ化 25600"/>
          <p:cNvGrpSpPr/>
          <p:nvPr/>
        </p:nvGrpSpPr>
        <p:grpSpPr>
          <a:xfrm>
            <a:off x="7311948" y="5385151"/>
            <a:ext cx="265965" cy="516367"/>
            <a:chOff x="3957513" y="4378362"/>
            <a:chExt cx="265965" cy="516367"/>
          </a:xfrm>
        </p:grpSpPr>
        <p:sp>
          <p:nvSpPr>
            <p:cNvPr id="23" name="円/楕円 22"/>
            <p:cNvSpPr/>
            <p:nvPr/>
          </p:nvSpPr>
          <p:spPr bwMode="auto">
            <a:xfrm>
              <a:off x="3979863" y="4378362"/>
              <a:ext cx="208115" cy="208115"/>
            </a:xfrm>
            <a:prstGeom prst="ellipse">
              <a:avLst/>
            </a:prstGeom>
            <a:solidFill>
              <a:srgbClr val="FFFFE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40" name="直線コネクタ 39"/>
            <p:cNvCxnSpPr>
              <a:stCxn id="23" idx="4"/>
            </p:cNvCxnSpPr>
            <p:nvPr/>
          </p:nvCxnSpPr>
          <p:spPr bwMode="auto">
            <a:xfrm flipH="1">
              <a:off x="4083920" y="4586477"/>
              <a:ext cx="1" cy="22219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1" name="フリーフォーム 40"/>
            <p:cNvSpPr/>
            <p:nvPr/>
          </p:nvSpPr>
          <p:spPr bwMode="auto">
            <a:xfrm>
              <a:off x="3969572" y="4787153"/>
              <a:ext cx="215153" cy="107576"/>
            </a:xfrm>
            <a:custGeom>
              <a:avLst/>
              <a:gdLst>
                <a:gd name="connsiteX0" fmla="*/ 0 w 215153"/>
                <a:gd name="connsiteY0" fmla="*/ 107576 h 107576"/>
                <a:gd name="connsiteX1" fmla="*/ 118334 w 215153"/>
                <a:gd name="connsiteY1" fmla="*/ 0 h 107576"/>
                <a:gd name="connsiteX2" fmla="*/ 215153 w 215153"/>
                <a:gd name="connsiteY2" fmla="*/ 107576 h 107576"/>
              </a:gdLst>
              <a:ahLst/>
              <a:cxnLst>
                <a:cxn ang="0">
                  <a:pos x="connsiteX0" y="connsiteY0"/>
                </a:cxn>
                <a:cxn ang="0">
                  <a:pos x="connsiteX1" y="connsiteY1"/>
                </a:cxn>
                <a:cxn ang="0">
                  <a:pos x="connsiteX2" y="connsiteY2"/>
                </a:cxn>
              </a:cxnLst>
              <a:rect l="l" t="t" r="r" b="b"/>
              <a:pathLst>
                <a:path w="215153" h="107576">
                  <a:moveTo>
                    <a:pt x="0" y="107576"/>
                  </a:moveTo>
                  <a:lnTo>
                    <a:pt x="118334" y="0"/>
                  </a:lnTo>
                  <a:lnTo>
                    <a:pt x="215153" y="107576"/>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25600" name="直線コネクタ 25599"/>
            <p:cNvCxnSpPr/>
            <p:nvPr/>
          </p:nvCxnSpPr>
          <p:spPr bwMode="auto">
            <a:xfrm>
              <a:off x="3957513" y="4618751"/>
              <a:ext cx="265965"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80" name="テキスト ボックス 79"/>
          <p:cNvSpPr txBox="1"/>
          <p:nvPr/>
        </p:nvSpPr>
        <p:spPr>
          <a:xfrm>
            <a:off x="5747642" y="5438998"/>
            <a:ext cx="1596912" cy="338554"/>
          </a:xfrm>
          <a:prstGeom prst="rect">
            <a:avLst/>
          </a:prstGeom>
          <a:noFill/>
        </p:spPr>
        <p:txBody>
          <a:bodyPr wrap="none" rtlCol="0">
            <a:spAutoFit/>
          </a:bodyPr>
          <a:lstStyle/>
          <a:p>
            <a:r>
              <a:rPr kumimoji="1" lang="ja-JP" altLang="en-US" sz="1600" b="0" smtClean="0">
                <a:solidFill>
                  <a:schemeClr val="tx1"/>
                </a:solidFill>
              </a:rPr>
              <a:t>ユーザ</a:t>
            </a:r>
            <a:r>
              <a:rPr lang="ja-JP" altLang="en-US" sz="1600" b="0">
                <a:solidFill>
                  <a:schemeClr val="tx1"/>
                </a:solidFill>
              </a:rPr>
              <a:t>ー</a:t>
            </a:r>
            <a:r>
              <a:rPr lang="ja-JP" altLang="en-US" sz="1600" b="0" smtClean="0">
                <a:solidFill>
                  <a:schemeClr val="tx1"/>
                </a:solidFill>
              </a:rPr>
              <a:t>へ提供</a:t>
            </a:r>
            <a:endParaRPr lang="en-US" altLang="ja-JP" sz="1600" b="0">
              <a:solidFill>
                <a:schemeClr val="tx1"/>
              </a:solidFill>
            </a:endParaRPr>
          </a:p>
        </p:txBody>
      </p:sp>
      <p:cxnSp>
        <p:nvCxnSpPr>
          <p:cNvPr id="81" name="直線矢印コネクタ 80"/>
          <p:cNvCxnSpPr/>
          <p:nvPr/>
        </p:nvCxnSpPr>
        <p:spPr bwMode="auto">
          <a:xfrm>
            <a:off x="4559413" y="5032460"/>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cxnSp>
        <p:nvCxnSpPr>
          <p:cNvPr id="82" name="直線矢印コネクタ 81"/>
          <p:cNvCxnSpPr/>
          <p:nvPr/>
        </p:nvCxnSpPr>
        <p:spPr bwMode="auto">
          <a:xfrm>
            <a:off x="4965511" y="5032460"/>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cxnSp>
        <p:nvCxnSpPr>
          <p:cNvPr id="83" name="直線矢印コネクタ 82"/>
          <p:cNvCxnSpPr/>
          <p:nvPr/>
        </p:nvCxnSpPr>
        <p:spPr bwMode="auto">
          <a:xfrm>
            <a:off x="5369433" y="5032460"/>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cxnSp>
        <p:nvCxnSpPr>
          <p:cNvPr id="84" name="直線矢印コネクタ 83"/>
          <p:cNvCxnSpPr/>
          <p:nvPr/>
        </p:nvCxnSpPr>
        <p:spPr bwMode="auto">
          <a:xfrm>
            <a:off x="5775531" y="5032460"/>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cxnSp>
        <p:nvCxnSpPr>
          <p:cNvPr id="85" name="直線矢印コネクタ 84"/>
          <p:cNvCxnSpPr/>
          <p:nvPr/>
        </p:nvCxnSpPr>
        <p:spPr bwMode="auto">
          <a:xfrm>
            <a:off x="6159903" y="5032460"/>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cxnSp>
        <p:nvCxnSpPr>
          <p:cNvPr id="86" name="直線矢印コネクタ 85"/>
          <p:cNvCxnSpPr/>
          <p:nvPr/>
        </p:nvCxnSpPr>
        <p:spPr bwMode="auto">
          <a:xfrm>
            <a:off x="6566001" y="5032460"/>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cxnSp>
        <p:nvCxnSpPr>
          <p:cNvPr id="87" name="直線矢印コネクタ 86"/>
          <p:cNvCxnSpPr/>
          <p:nvPr/>
        </p:nvCxnSpPr>
        <p:spPr bwMode="auto">
          <a:xfrm>
            <a:off x="6969923" y="5032460"/>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cxnSp>
        <p:nvCxnSpPr>
          <p:cNvPr id="88" name="直線矢印コネクタ 87"/>
          <p:cNvCxnSpPr/>
          <p:nvPr/>
        </p:nvCxnSpPr>
        <p:spPr bwMode="auto">
          <a:xfrm>
            <a:off x="7376021" y="5032460"/>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cxnSp>
        <p:nvCxnSpPr>
          <p:cNvPr id="25606" name="直線コネクタ 25605"/>
          <p:cNvCxnSpPr/>
          <p:nvPr/>
        </p:nvCxnSpPr>
        <p:spPr bwMode="auto">
          <a:xfrm flipH="1">
            <a:off x="3937020" y="4982243"/>
            <a:ext cx="356763" cy="19847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3" name="テキスト ボックス 92"/>
          <p:cNvSpPr txBox="1"/>
          <p:nvPr/>
        </p:nvSpPr>
        <p:spPr>
          <a:xfrm>
            <a:off x="3097247" y="4753207"/>
            <a:ext cx="607859" cy="261610"/>
          </a:xfrm>
          <a:prstGeom prst="rect">
            <a:avLst/>
          </a:prstGeom>
          <a:noFill/>
        </p:spPr>
        <p:txBody>
          <a:bodyPr wrap="none" rtlCol="0">
            <a:spAutoFit/>
          </a:bodyPr>
          <a:lstStyle/>
          <a:p>
            <a:r>
              <a:rPr lang="ja-JP" altLang="en-US" sz="1100" b="0">
                <a:solidFill>
                  <a:schemeClr val="tx1"/>
                </a:solidFill>
                <a:latin typeface="+mn-ea"/>
                <a:ea typeface="+mn-ea"/>
              </a:rPr>
              <a:t>計算機</a:t>
            </a:r>
            <a:endParaRPr kumimoji="1" lang="ja-JP" altLang="en-US" sz="1100" b="0">
              <a:solidFill>
                <a:schemeClr val="tx1"/>
              </a:solidFill>
              <a:latin typeface="+mn-ea"/>
              <a:ea typeface="+mn-ea"/>
            </a:endParaRPr>
          </a:p>
        </p:txBody>
      </p:sp>
    </p:spTree>
    <p:extLst>
      <p:ext uri="{BB962C8B-B14F-4D97-AF65-F5344CB8AC3E}">
        <p14:creationId xmlns:p14="http://schemas.microsoft.com/office/powerpoint/2010/main" val="4307035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1"/>
          <p:cNvSpPr>
            <a:spLocks noGrp="1" noChangeArrowheads="1"/>
          </p:cNvSpPr>
          <p:nvPr>
            <p:ph type="sldNum" sz="quarter" idx="10"/>
          </p:nvPr>
        </p:nvSpPr>
        <p:spPr>
          <a:noFill/>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40FB1181-D3DB-4E95-B1F3-A9F45280D35A}" type="slidenum">
              <a:rPr lang="ja-JP" altLang="en-US" sz="1400" smtClean="0"/>
              <a:pPr eaLnBrk="1" hangingPunct="1"/>
              <a:t>3</a:t>
            </a:fld>
            <a:endParaRPr lang="en-US" altLang="ja-JP" sz="1400" smtClean="0"/>
          </a:p>
        </p:txBody>
      </p:sp>
      <p:sp>
        <p:nvSpPr>
          <p:cNvPr id="25604" name="Text Box 7"/>
          <p:cNvSpPr txBox="1">
            <a:spLocks noChangeArrowheads="1"/>
          </p:cNvSpPr>
          <p:nvPr/>
        </p:nvSpPr>
        <p:spPr bwMode="auto">
          <a:xfrm>
            <a:off x="115888" y="84138"/>
            <a:ext cx="77279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sz="2400" b="1">
                <a:solidFill>
                  <a:schemeClr val="accent2"/>
                </a:solidFill>
                <a:latin typeface="Century" pitchFamily="18" charset="0"/>
                <a:ea typeface="ＭＳ Ｐゴシック" charset="-128"/>
              </a:defRPr>
            </a:lvl1pPr>
            <a:lvl2pPr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marL="0" lvl="1" eaLnBrk="1" fontAlgn="t" hangingPunct="1"/>
            <a:r>
              <a:rPr lang="ja-JP" altLang="en-US" sz="2800">
                <a:solidFill>
                  <a:srgbClr val="000099"/>
                </a:solidFill>
                <a:latin typeface="Arial" charset="0"/>
                <a:cs typeface="Arial" charset="0"/>
              </a:rPr>
              <a:t>地球観測データの</a:t>
            </a:r>
            <a:r>
              <a:rPr lang="ja-JP" altLang="en-US" sz="2800" smtClean="0">
                <a:solidFill>
                  <a:srgbClr val="000099"/>
                </a:solidFill>
                <a:latin typeface="Arial" charset="0"/>
                <a:cs typeface="Arial" charset="0"/>
              </a:rPr>
              <a:t>処理（</a:t>
            </a:r>
            <a:r>
              <a:rPr lang="en-US" altLang="ja-JP" sz="2800">
                <a:solidFill>
                  <a:srgbClr val="000099"/>
                </a:solidFill>
                <a:latin typeface="Arial" charset="0"/>
                <a:cs typeface="Arial" charset="0"/>
              </a:rPr>
              <a:t>2</a:t>
            </a:r>
            <a:r>
              <a:rPr lang="en-US" altLang="ja-JP" sz="2800" smtClean="0">
                <a:solidFill>
                  <a:srgbClr val="000099"/>
                </a:solidFill>
                <a:latin typeface="Arial" charset="0"/>
                <a:cs typeface="Arial" charset="0"/>
              </a:rPr>
              <a:t>/2</a:t>
            </a:r>
            <a:r>
              <a:rPr lang="ja-JP" altLang="en-US" sz="2800" smtClean="0">
                <a:solidFill>
                  <a:srgbClr val="000099"/>
                </a:solidFill>
                <a:latin typeface="Arial" charset="0"/>
                <a:cs typeface="Arial" charset="0"/>
              </a:rPr>
              <a:t>）</a:t>
            </a:r>
            <a:endParaRPr lang="en-US" altLang="ja-JP" sz="2800">
              <a:solidFill>
                <a:srgbClr val="000099"/>
              </a:solidFill>
              <a:latin typeface="Arial" charset="0"/>
              <a:cs typeface="Arial" charset="0"/>
            </a:endParaRPr>
          </a:p>
        </p:txBody>
      </p:sp>
      <p:sp>
        <p:nvSpPr>
          <p:cNvPr id="3" name="テキスト ボックス 2"/>
          <p:cNvSpPr txBox="1"/>
          <p:nvPr/>
        </p:nvSpPr>
        <p:spPr>
          <a:xfrm>
            <a:off x="327569" y="814650"/>
            <a:ext cx="7854529" cy="830997"/>
          </a:xfrm>
          <a:prstGeom prst="rect">
            <a:avLst/>
          </a:prstGeom>
          <a:noFill/>
        </p:spPr>
        <p:txBody>
          <a:bodyPr wrap="square" rtlCol="0">
            <a:spAutoFit/>
          </a:bodyPr>
          <a:lstStyle/>
          <a:p>
            <a:r>
              <a:rPr lang="ja-JP" altLang="en-US" b="0" u="sng" smtClean="0">
                <a:solidFill>
                  <a:srgbClr val="FF0000"/>
                </a:solidFill>
                <a:latin typeface="+mn-ea"/>
                <a:ea typeface="+mn-ea"/>
              </a:rPr>
              <a:t>再処理</a:t>
            </a:r>
            <a:r>
              <a:rPr lang="ja-JP" altLang="en-US" b="0" smtClean="0">
                <a:solidFill>
                  <a:schemeClr val="tx1"/>
                </a:solidFill>
                <a:latin typeface="+mn-ea"/>
                <a:ea typeface="+mn-ea"/>
              </a:rPr>
              <a:t>が必要：過去に観測した全てのデータを処理し直す</a:t>
            </a:r>
            <a:endParaRPr lang="en-US" altLang="ja-JP" b="0" smtClean="0">
              <a:solidFill>
                <a:schemeClr val="tx1"/>
              </a:solidFill>
              <a:latin typeface="+mn-ea"/>
              <a:ea typeface="+mn-ea"/>
            </a:endParaRPr>
          </a:p>
          <a:p>
            <a:r>
              <a:rPr lang="ja-JP" altLang="en-US" b="0" smtClean="0">
                <a:solidFill>
                  <a:schemeClr val="tx1"/>
                </a:solidFill>
                <a:latin typeface="+mn-ea"/>
                <a:ea typeface="+mn-ea"/>
              </a:rPr>
              <a:t>　　－校正係数の変更、アルゴリズムの改訂、等による－</a:t>
            </a:r>
            <a:endParaRPr lang="en-US" altLang="ja-JP" b="0" smtClean="0">
              <a:solidFill>
                <a:schemeClr val="tx1"/>
              </a:solidFill>
              <a:latin typeface="+mn-ea"/>
              <a:ea typeface="+mn-ea"/>
            </a:endParaRPr>
          </a:p>
        </p:txBody>
      </p:sp>
      <p:cxnSp>
        <p:nvCxnSpPr>
          <p:cNvPr id="5" name="直線矢印コネクタ 4"/>
          <p:cNvCxnSpPr/>
          <p:nvPr/>
        </p:nvCxnSpPr>
        <p:spPr bwMode="auto">
          <a:xfrm>
            <a:off x="1517754" y="1906337"/>
            <a:ext cx="5369419" cy="0"/>
          </a:xfrm>
          <a:prstGeom prst="straightConnector1">
            <a:avLst/>
          </a:prstGeom>
          <a:solidFill>
            <a:schemeClr val="accent1"/>
          </a:solidFill>
          <a:ln w="9525" cap="flat" cmpd="sng" algn="ctr">
            <a:solidFill>
              <a:schemeClr val="tx1"/>
            </a:solidFill>
            <a:prstDash val="solid"/>
            <a:round/>
            <a:headEnd type="none" w="med" len="med"/>
            <a:tailEnd type="stealth"/>
          </a:ln>
          <a:effectLst/>
        </p:spPr>
      </p:cxnSp>
      <p:sp>
        <p:nvSpPr>
          <p:cNvPr id="12" name="テキスト ボックス 11"/>
          <p:cNvSpPr txBox="1"/>
          <p:nvPr/>
        </p:nvSpPr>
        <p:spPr>
          <a:xfrm>
            <a:off x="455702" y="2019937"/>
            <a:ext cx="1146468" cy="338554"/>
          </a:xfrm>
          <a:prstGeom prst="rect">
            <a:avLst/>
          </a:prstGeom>
          <a:noFill/>
        </p:spPr>
        <p:txBody>
          <a:bodyPr wrap="none" rtlCol="0">
            <a:spAutoFit/>
          </a:bodyPr>
          <a:lstStyle/>
          <a:p>
            <a:r>
              <a:rPr lang="ja-JP" altLang="en-US" sz="1600" b="0" smtClean="0">
                <a:solidFill>
                  <a:schemeClr val="tx1"/>
                </a:solidFill>
              </a:rPr>
              <a:t>観測</a:t>
            </a:r>
            <a:r>
              <a:rPr lang="ja-JP" altLang="en-US" sz="1600" b="0">
                <a:solidFill>
                  <a:schemeClr val="tx1"/>
                </a:solidFill>
              </a:rPr>
              <a:t>データ</a:t>
            </a:r>
            <a:endParaRPr kumimoji="1" lang="ja-JP" altLang="en-US" sz="1600" b="0">
              <a:solidFill>
                <a:schemeClr val="tx1"/>
              </a:solidFill>
            </a:endParaRPr>
          </a:p>
        </p:txBody>
      </p:sp>
      <p:sp>
        <p:nvSpPr>
          <p:cNvPr id="11" name="正方形/長方形 10"/>
          <p:cNvSpPr/>
          <p:nvPr/>
        </p:nvSpPr>
        <p:spPr bwMode="auto">
          <a:xfrm>
            <a:off x="1539081" y="2115334"/>
            <a:ext cx="3436947" cy="169277"/>
          </a:xfrm>
          <a:prstGeom prst="rect">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21" name="正方形/長方形 20"/>
          <p:cNvSpPr/>
          <p:nvPr/>
        </p:nvSpPr>
        <p:spPr bwMode="auto">
          <a:xfrm>
            <a:off x="4871053" y="2680085"/>
            <a:ext cx="1707730" cy="169277"/>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22" name="テキスト ボックス 21"/>
          <p:cNvSpPr txBox="1"/>
          <p:nvPr/>
        </p:nvSpPr>
        <p:spPr>
          <a:xfrm>
            <a:off x="4229458" y="2852744"/>
            <a:ext cx="595035" cy="338554"/>
          </a:xfrm>
          <a:prstGeom prst="rect">
            <a:avLst/>
          </a:prstGeom>
          <a:noFill/>
        </p:spPr>
        <p:txBody>
          <a:bodyPr wrap="none" rtlCol="0">
            <a:spAutoFit/>
          </a:bodyPr>
          <a:lstStyle/>
          <a:p>
            <a:r>
              <a:rPr kumimoji="1" lang="ja-JP" altLang="en-US" sz="1600" b="0" smtClean="0">
                <a:solidFill>
                  <a:schemeClr val="tx1"/>
                </a:solidFill>
              </a:rPr>
              <a:t>処理</a:t>
            </a:r>
            <a:endParaRPr kumimoji="1" lang="ja-JP" altLang="en-US" sz="1600" b="0">
              <a:solidFill>
                <a:schemeClr val="tx1"/>
              </a:solidFill>
            </a:endParaRPr>
          </a:p>
        </p:txBody>
      </p:sp>
      <p:cxnSp>
        <p:nvCxnSpPr>
          <p:cNvPr id="14" name="直線コネクタ 13"/>
          <p:cNvCxnSpPr/>
          <p:nvPr/>
        </p:nvCxnSpPr>
        <p:spPr bwMode="auto">
          <a:xfrm>
            <a:off x="1903333" y="2115334"/>
            <a:ext cx="0" cy="16927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 name="直線コネクタ 24"/>
          <p:cNvCxnSpPr/>
          <p:nvPr/>
        </p:nvCxnSpPr>
        <p:spPr bwMode="auto">
          <a:xfrm>
            <a:off x="2312404" y="2115334"/>
            <a:ext cx="0" cy="16927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6" name="直線コネクタ 25"/>
          <p:cNvCxnSpPr/>
          <p:nvPr/>
        </p:nvCxnSpPr>
        <p:spPr bwMode="auto">
          <a:xfrm>
            <a:off x="2710437" y="2115334"/>
            <a:ext cx="0" cy="16927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 name="直線コネクタ 26"/>
          <p:cNvCxnSpPr/>
          <p:nvPr/>
        </p:nvCxnSpPr>
        <p:spPr bwMode="auto">
          <a:xfrm>
            <a:off x="3108470" y="2115334"/>
            <a:ext cx="0" cy="16927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 name="直線コネクタ 27"/>
          <p:cNvCxnSpPr/>
          <p:nvPr/>
        </p:nvCxnSpPr>
        <p:spPr bwMode="auto">
          <a:xfrm>
            <a:off x="3549253" y="2115334"/>
            <a:ext cx="0" cy="16927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 name="直線コネクタ 29"/>
          <p:cNvCxnSpPr/>
          <p:nvPr/>
        </p:nvCxnSpPr>
        <p:spPr bwMode="auto">
          <a:xfrm>
            <a:off x="4356357" y="2115334"/>
            <a:ext cx="0" cy="16927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 name="直線コネクタ 30"/>
          <p:cNvCxnSpPr/>
          <p:nvPr/>
        </p:nvCxnSpPr>
        <p:spPr bwMode="auto">
          <a:xfrm>
            <a:off x="4754390" y="2115334"/>
            <a:ext cx="0" cy="16927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 name="直線矢印コネクタ 18"/>
          <p:cNvCxnSpPr/>
          <p:nvPr/>
        </p:nvCxnSpPr>
        <p:spPr bwMode="auto">
          <a:xfrm>
            <a:off x="4597446" y="2522680"/>
            <a:ext cx="273607" cy="148262"/>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sp>
        <p:nvSpPr>
          <p:cNvPr id="20" name="円柱 19"/>
          <p:cNvSpPr/>
          <p:nvPr/>
        </p:nvSpPr>
        <p:spPr bwMode="auto">
          <a:xfrm>
            <a:off x="4884955" y="3914955"/>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72" name="テキスト ボックス 71"/>
          <p:cNvSpPr txBox="1"/>
          <p:nvPr/>
        </p:nvSpPr>
        <p:spPr>
          <a:xfrm>
            <a:off x="3936824" y="3749450"/>
            <a:ext cx="1031051" cy="584775"/>
          </a:xfrm>
          <a:prstGeom prst="rect">
            <a:avLst/>
          </a:prstGeom>
          <a:noFill/>
        </p:spPr>
        <p:txBody>
          <a:bodyPr wrap="none" rtlCol="0">
            <a:spAutoFit/>
          </a:bodyPr>
          <a:lstStyle/>
          <a:p>
            <a:r>
              <a:rPr lang="ja-JP" altLang="en-US" sz="1600" b="0" smtClean="0">
                <a:solidFill>
                  <a:schemeClr val="tx1"/>
                </a:solidFill>
                <a:latin typeface="+mn-ea"/>
                <a:ea typeface="+mn-ea"/>
              </a:rPr>
              <a:t>プロダクト</a:t>
            </a:r>
            <a:endParaRPr lang="en-US" altLang="ja-JP" sz="1600" b="0" smtClean="0">
              <a:solidFill>
                <a:schemeClr val="tx1"/>
              </a:solidFill>
              <a:latin typeface="+mn-ea"/>
              <a:ea typeface="+mn-ea"/>
            </a:endParaRPr>
          </a:p>
          <a:p>
            <a:r>
              <a:rPr kumimoji="1" lang="en-US" altLang="ja-JP" sz="1600" b="0" smtClean="0">
                <a:solidFill>
                  <a:schemeClr val="tx1"/>
                </a:solidFill>
                <a:latin typeface="+mn-ea"/>
                <a:ea typeface="+mn-ea"/>
              </a:rPr>
              <a:t>(</a:t>
            </a:r>
            <a:r>
              <a:rPr kumimoji="1" lang="ja-JP" altLang="en-US" sz="1600" b="0" smtClean="0">
                <a:solidFill>
                  <a:schemeClr val="tx1"/>
                </a:solidFill>
                <a:latin typeface="+mn-ea"/>
                <a:ea typeface="+mn-ea"/>
              </a:rPr>
              <a:t>ファイル</a:t>
            </a:r>
            <a:r>
              <a:rPr kumimoji="1" lang="en-US" altLang="ja-JP" sz="1600" b="0" smtClean="0">
                <a:solidFill>
                  <a:schemeClr val="tx1"/>
                </a:solidFill>
                <a:latin typeface="+mn-ea"/>
                <a:ea typeface="+mn-ea"/>
              </a:rPr>
              <a:t>)</a:t>
            </a:r>
            <a:endParaRPr kumimoji="1" lang="ja-JP" altLang="en-US" sz="1600" b="0">
              <a:solidFill>
                <a:schemeClr val="tx1"/>
              </a:solidFill>
              <a:latin typeface="+mn-ea"/>
              <a:ea typeface="+mn-ea"/>
            </a:endParaRPr>
          </a:p>
        </p:txBody>
      </p:sp>
      <p:grpSp>
        <p:nvGrpSpPr>
          <p:cNvPr id="25601" name="グループ化 25600"/>
          <p:cNvGrpSpPr/>
          <p:nvPr/>
        </p:nvGrpSpPr>
        <p:grpSpPr>
          <a:xfrm>
            <a:off x="6779758" y="4365923"/>
            <a:ext cx="265965" cy="516367"/>
            <a:chOff x="3957513" y="4378362"/>
            <a:chExt cx="265965" cy="516367"/>
          </a:xfrm>
        </p:grpSpPr>
        <p:sp>
          <p:nvSpPr>
            <p:cNvPr id="23" name="円/楕円 22"/>
            <p:cNvSpPr/>
            <p:nvPr/>
          </p:nvSpPr>
          <p:spPr bwMode="auto">
            <a:xfrm>
              <a:off x="3979863" y="4378362"/>
              <a:ext cx="208115" cy="208115"/>
            </a:xfrm>
            <a:prstGeom prst="ellipse">
              <a:avLst/>
            </a:prstGeom>
            <a:solidFill>
              <a:srgbClr val="FFFFE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40" name="直線コネクタ 39"/>
            <p:cNvCxnSpPr>
              <a:stCxn id="23" idx="4"/>
            </p:cNvCxnSpPr>
            <p:nvPr/>
          </p:nvCxnSpPr>
          <p:spPr bwMode="auto">
            <a:xfrm flipH="1">
              <a:off x="4083920" y="4586477"/>
              <a:ext cx="1" cy="22219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1" name="フリーフォーム 40"/>
            <p:cNvSpPr/>
            <p:nvPr/>
          </p:nvSpPr>
          <p:spPr bwMode="auto">
            <a:xfrm>
              <a:off x="3969572" y="4787153"/>
              <a:ext cx="215153" cy="107576"/>
            </a:xfrm>
            <a:custGeom>
              <a:avLst/>
              <a:gdLst>
                <a:gd name="connsiteX0" fmla="*/ 0 w 215153"/>
                <a:gd name="connsiteY0" fmla="*/ 107576 h 107576"/>
                <a:gd name="connsiteX1" fmla="*/ 118334 w 215153"/>
                <a:gd name="connsiteY1" fmla="*/ 0 h 107576"/>
                <a:gd name="connsiteX2" fmla="*/ 215153 w 215153"/>
                <a:gd name="connsiteY2" fmla="*/ 107576 h 107576"/>
              </a:gdLst>
              <a:ahLst/>
              <a:cxnLst>
                <a:cxn ang="0">
                  <a:pos x="connsiteX0" y="connsiteY0"/>
                </a:cxn>
                <a:cxn ang="0">
                  <a:pos x="connsiteX1" y="connsiteY1"/>
                </a:cxn>
                <a:cxn ang="0">
                  <a:pos x="connsiteX2" y="connsiteY2"/>
                </a:cxn>
              </a:cxnLst>
              <a:rect l="l" t="t" r="r" b="b"/>
              <a:pathLst>
                <a:path w="215153" h="107576">
                  <a:moveTo>
                    <a:pt x="0" y="107576"/>
                  </a:moveTo>
                  <a:lnTo>
                    <a:pt x="118334" y="0"/>
                  </a:lnTo>
                  <a:lnTo>
                    <a:pt x="215153" y="107576"/>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25600" name="直線コネクタ 25599"/>
            <p:cNvCxnSpPr/>
            <p:nvPr/>
          </p:nvCxnSpPr>
          <p:spPr bwMode="auto">
            <a:xfrm>
              <a:off x="3957513" y="4618751"/>
              <a:ext cx="265965"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80" name="テキスト ボックス 79"/>
          <p:cNvSpPr txBox="1"/>
          <p:nvPr/>
        </p:nvSpPr>
        <p:spPr>
          <a:xfrm>
            <a:off x="5215452" y="4419770"/>
            <a:ext cx="1596912" cy="338554"/>
          </a:xfrm>
          <a:prstGeom prst="rect">
            <a:avLst/>
          </a:prstGeom>
          <a:noFill/>
        </p:spPr>
        <p:txBody>
          <a:bodyPr wrap="none" rtlCol="0">
            <a:spAutoFit/>
          </a:bodyPr>
          <a:lstStyle/>
          <a:p>
            <a:r>
              <a:rPr kumimoji="1" lang="ja-JP" altLang="en-US" sz="1600" b="0" smtClean="0">
                <a:solidFill>
                  <a:schemeClr val="tx1"/>
                </a:solidFill>
              </a:rPr>
              <a:t>ユーザー</a:t>
            </a:r>
            <a:r>
              <a:rPr lang="ja-JP" altLang="en-US" sz="1600" b="0" smtClean="0">
                <a:solidFill>
                  <a:schemeClr val="tx1"/>
                </a:solidFill>
              </a:rPr>
              <a:t>へ提供</a:t>
            </a:r>
            <a:endParaRPr lang="en-US" altLang="ja-JP" sz="1600" b="0">
              <a:solidFill>
                <a:schemeClr val="tx1"/>
              </a:solidFill>
            </a:endParaRPr>
          </a:p>
        </p:txBody>
      </p:sp>
      <p:cxnSp>
        <p:nvCxnSpPr>
          <p:cNvPr id="81" name="直線矢印コネクタ 80"/>
          <p:cNvCxnSpPr/>
          <p:nvPr/>
        </p:nvCxnSpPr>
        <p:spPr bwMode="auto">
          <a:xfrm>
            <a:off x="4997544" y="3348268"/>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grpSp>
        <p:nvGrpSpPr>
          <p:cNvPr id="4" name="グループ化 3"/>
          <p:cNvGrpSpPr/>
          <p:nvPr/>
        </p:nvGrpSpPr>
        <p:grpSpPr>
          <a:xfrm>
            <a:off x="3912692" y="1813413"/>
            <a:ext cx="120151" cy="534320"/>
            <a:chOff x="677732" y="2603351"/>
            <a:chExt cx="398033" cy="1237130"/>
          </a:xfrm>
        </p:grpSpPr>
        <p:sp>
          <p:nvSpPr>
            <p:cNvPr id="2" name="フリーフォーム 1"/>
            <p:cNvSpPr/>
            <p:nvPr/>
          </p:nvSpPr>
          <p:spPr bwMode="auto">
            <a:xfrm>
              <a:off x="677732" y="2603351"/>
              <a:ext cx="398033" cy="1237129"/>
            </a:xfrm>
            <a:custGeom>
              <a:avLst/>
              <a:gdLst>
                <a:gd name="connsiteX0" fmla="*/ 0 w 398033"/>
                <a:gd name="connsiteY0" fmla="*/ 0 h 1237129"/>
                <a:gd name="connsiteX1" fmla="*/ 215153 w 398033"/>
                <a:gd name="connsiteY1" fmla="*/ 301214 h 1237129"/>
                <a:gd name="connsiteX2" fmla="*/ 64546 w 398033"/>
                <a:gd name="connsiteY2" fmla="*/ 419548 h 1237129"/>
                <a:gd name="connsiteX3" fmla="*/ 150607 w 398033"/>
                <a:gd name="connsiteY3" fmla="*/ 602428 h 1237129"/>
                <a:gd name="connsiteX4" fmla="*/ 43030 w 398033"/>
                <a:gd name="connsiteY4" fmla="*/ 699247 h 1237129"/>
                <a:gd name="connsiteX5" fmla="*/ 225910 w 398033"/>
                <a:gd name="connsiteY5" fmla="*/ 839096 h 1237129"/>
                <a:gd name="connsiteX6" fmla="*/ 64546 w 398033"/>
                <a:gd name="connsiteY6" fmla="*/ 1054249 h 1237129"/>
                <a:gd name="connsiteX7" fmla="*/ 204395 w 398033"/>
                <a:gd name="connsiteY7" fmla="*/ 1237129 h 1237129"/>
                <a:gd name="connsiteX8" fmla="*/ 398033 w 398033"/>
                <a:gd name="connsiteY8" fmla="*/ 1237129 h 1237129"/>
                <a:gd name="connsiteX9" fmla="*/ 258183 w 398033"/>
                <a:gd name="connsiteY9" fmla="*/ 1054249 h 1237129"/>
                <a:gd name="connsiteX10" fmla="*/ 387275 w 398033"/>
                <a:gd name="connsiteY10" fmla="*/ 839096 h 1237129"/>
                <a:gd name="connsiteX11" fmla="*/ 204395 w 398033"/>
                <a:gd name="connsiteY11" fmla="*/ 699247 h 1237129"/>
                <a:gd name="connsiteX12" fmla="*/ 301214 w 398033"/>
                <a:gd name="connsiteY12" fmla="*/ 613185 h 1237129"/>
                <a:gd name="connsiteX13" fmla="*/ 247426 w 398033"/>
                <a:gd name="connsiteY13" fmla="*/ 419548 h 1237129"/>
                <a:gd name="connsiteX14" fmla="*/ 387275 w 398033"/>
                <a:gd name="connsiteY14" fmla="*/ 301214 h 1237129"/>
                <a:gd name="connsiteX15" fmla="*/ 182880 w 398033"/>
                <a:gd name="connsiteY15" fmla="*/ 10757 h 1237129"/>
                <a:gd name="connsiteX0" fmla="*/ 0 w 398033"/>
                <a:gd name="connsiteY0" fmla="*/ 0 h 1237129"/>
                <a:gd name="connsiteX1" fmla="*/ 215153 w 398033"/>
                <a:gd name="connsiteY1" fmla="*/ 301214 h 1237129"/>
                <a:gd name="connsiteX2" fmla="*/ 64546 w 398033"/>
                <a:gd name="connsiteY2" fmla="*/ 419548 h 1237129"/>
                <a:gd name="connsiteX3" fmla="*/ 150607 w 398033"/>
                <a:gd name="connsiteY3" fmla="*/ 602428 h 1237129"/>
                <a:gd name="connsiteX4" fmla="*/ 43030 w 398033"/>
                <a:gd name="connsiteY4" fmla="*/ 699247 h 1237129"/>
                <a:gd name="connsiteX5" fmla="*/ 225910 w 398033"/>
                <a:gd name="connsiteY5" fmla="*/ 839096 h 1237129"/>
                <a:gd name="connsiteX6" fmla="*/ 64546 w 398033"/>
                <a:gd name="connsiteY6" fmla="*/ 1054249 h 1237129"/>
                <a:gd name="connsiteX7" fmla="*/ 204395 w 398033"/>
                <a:gd name="connsiteY7" fmla="*/ 1237129 h 1237129"/>
                <a:gd name="connsiteX8" fmla="*/ 398033 w 398033"/>
                <a:gd name="connsiteY8" fmla="*/ 1237129 h 1237129"/>
                <a:gd name="connsiteX9" fmla="*/ 258183 w 398033"/>
                <a:gd name="connsiteY9" fmla="*/ 1054249 h 1237129"/>
                <a:gd name="connsiteX10" fmla="*/ 387275 w 398033"/>
                <a:gd name="connsiteY10" fmla="*/ 839096 h 1237129"/>
                <a:gd name="connsiteX11" fmla="*/ 204395 w 398033"/>
                <a:gd name="connsiteY11" fmla="*/ 699247 h 1237129"/>
                <a:gd name="connsiteX12" fmla="*/ 301214 w 398033"/>
                <a:gd name="connsiteY12" fmla="*/ 613185 h 1237129"/>
                <a:gd name="connsiteX13" fmla="*/ 247426 w 398033"/>
                <a:gd name="connsiteY13" fmla="*/ 419548 h 1237129"/>
                <a:gd name="connsiteX14" fmla="*/ 387275 w 398033"/>
                <a:gd name="connsiteY14" fmla="*/ 301214 h 1237129"/>
                <a:gd name="connsiteX15" fmla="*/ 182880 w 398033"/>
                <a:gd name="connsiteY15" fmla="*/ 10757 h 1237129"/>
                <a:gd name="connsiteX16" fmla="*/ 0 w 398033"/>
                <a:gd name="connsiteY16" fmla="*/ 0 h 1237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98033" h="1237129">
                  <a:moveTo>
                    <a:pt x="0" y="0"/>
                  </a:moveTo>
                  <a:lnTo>
                    <a:pt x="215153" y="301214"/>
                  </a:lnTo>
                  <a:lnTo>
                    <a:pt x="64546" y="419548"/>
                  </a:lnTo>
                  <a:lnTo>
                    <a:pt x="150607" y="602428"/>
                  </a:lnTo>
                  <a:lnTo>
                    <a:pt x="43030" y="699247"/>
                  </a:lnTo>
                  <a:lnTo>
                    <a:pt x="225910" y="839096"/>
                  </a:lnTo>
                  <a:lnTo>
                    <a:pt x="64546" y="1054249"/>
                  </a:lnTo>
                  <a:lnTo>
                    <a:pt x="204395" y="1237129"/>
                  </a:lnTo>
                  <a:lnTo>
                    <a:pt x="398033" y="1237129"/>
                  </a:lnTo>
                  <a:lnTo>
                    <a:pt x="258183" y="1054249"/>
                  </a:lnTo>
                  <a:lnTo>
                    <a:pt x="387275" y="839096"/>
                  </a:lnTo>
                  <a:lnTo>
                    <a:pt x="204395" y="699247"/>
                  </a:lnTo>
                  <a:lnTo>
                    <a:pt x="301214" y="613185"/>
                  </a:lnTo>
                  <a:lnTo>
                    <a:pt x="247426" y="419548"/>
                  </a:lnTo>
                  <a:lnTo>
                    <a:pt x="387275" y="301214"/>
                  </a:lnTo>
                  <a:lnTo>
                    <a:pt x="182880" y="10757"/>
                  </a:lnTo>
                  <a:lnTo>
                    <a:pt x="0" y="0"/>
                  </a:lnTo>
                  <a:close/>
                </a:path>
              </a:pathLst>
            </a:cu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79" name="フリーフォーム 78"/>
            <p:cNvSpPr/>
            <p:nvPr/>
          </p:nvSpPr>
          <p:spPr bwMode="auto">
            <a:xfrm>
              <a:off x="677732" y="2603351"/>
              <a:ext cx="225910" cy="1237129"/>
            </a:xfrm>
            <a:custGeom>
              <a:avLst/>
              <a:gdLst>
                <a:gd name="connsiteX0" fmla="*/ 0 w 398033"/>
                <a:gd name="connsiteY0" fmla="*/ 0 h 1237129"/>
                <a:gd name="connsiteX1" fmla="*/ 215153 w 398033"/>
                <a:gd name="connsiteY1" fmla="*/ 301214 h 1237129"/>
                <a:gd name="connsiteX2" fmla="*/ 64546 w 398033"/>
                <a:gd name="connsiteY2" fmla="*/ 419548 h 1237129"/>
                <a:gd name="connsiteX3" fmla="*/ 150607 w 398033"/>
                <a:gd name="connsiteY3" fmla="*/ 602428 h 1237129"/>
                <a:gd name="connsiteX4" fmla="*/ 43030 w 398033"/>
                <a:gd name="connsiteY4" fmla="*/ 699247 h 1237129"/>
                <a:gd name="connsiteX5" fmla="*/ 225910 w 398033"/>
                <a:gd name="connsiteY5" fmla="*/ 839096 h 1237129"/>
                <a:gd name="connsiteX6" fmla="*/ 64546 w 398033"/>
                <a:gd name="connsiteY6" fmla="*/ 1054249 h 1237129"/>
                <a:gd name="connsiteX7" fmla="*/ 204395 w 398033"/>
                <a:gd name="connsiteY7" fmla="*/ 1237129 h 1237129"/>
                <a:gd name="connsiteX8" fmla="*/ 398033 w 398033"/>
                <a:gd name="connsiteY8" fmla="*/ 1237129 h 1237129"/>
                <a:gd name="connsiteX9" fmla="*/ 258183 w 398033"/>
                <a:gd name="connsiteY9" fmla="*/ 1054249 h 1237129"/>
                <a:gd name="connsiteX10" fmla="*/ 387275 w 398033"/>
                <a:gd name="connsiteY10" fmla="*/ 839096 h 1237129"/>
                <a:gd name="connsiteX11" fmla="*/ 204395 w 398033"/>
                <a:gd name="connsiteY11" fmla="*/ 699247 h 1237129"/>
                <a:gd name="connsiteX12" fmla="*/ 301214 w 398033"/>
                <a:gd name="connsiteY12" fmla="*/ 613185 h 1237129"/>
                <a:gd name="connsiteX13" fmla="*/ 247426 w 398033"/>
                <a:gd name="connsiteY13" fmla="*/ 419548 h 1237129"/>
                <a:gd name="connsiteX14" fmla="*/ 387275 w 398033"/>
                <a:gd name="connsiteY14" fmla="*/ 301214 h 1237129"/>
                <a:gd name="connsiteX15" fmla="*/ 182880 w 398033"/>
                <a:gd name="connsiteY15" fmla="*/ 10757 h 1237129"/>
                <a:gd name="connsiteX0" fmla="*/ 0 w 387275"/>
                <a:gd name="connsiteY0" fmla="*/ 0 h 1237129"/>
                <a:gd name="connsiteX1" fmla="*/ 215153 w 387275"/>
                <a:gd name="connsiteY1" fmla="*/ 301214 h 1237129"/>
                <a:gd name="connsiteX2" fmla="*/ 64546 w 387275"/>
                <a:gd name="connsiteY2" fmla="*/ 419548 h 1237129"/>
                <a:gd name="connsiteX3" fmla="*/ 150607 w 387275"/>
                <a:gd name="connsiteY3" fmla="*/ 602428 h 1237129"/>
                <a:gd name="connsiteX4" fmla="*/ 43030 w 387275"/>
                <a:gd name="connsiteY4" fmla="*/ 699247 h 1237129"/>
                <a:gd name="connsiteX5" fmla="*/ 225910 w 387275"/>
                <a:gd name="connsiteY5" fmla="*/ 839096 h 1237129"/>
                <a:gd name="connsiteX6" fmla="*/ 64546 w 387275"/>
                <a:gd name="connsiteY6" fmla="*/ 1054249 h 1237129"/>
                <a:gd name="connsiteX7" fmla="*/ 204395 w 387275"/>
                <a:gd name="connsiteY7" fmla="*/ 1237129 h 1237129"/>
                <a:gd name="connsiteX8" fmla="*/ 258183 w 387275"/>
                <a:gd name="connsiteY8" fmla="*/ 1054249 h 1237129"/>
                <a:gd name="connsiteX9" fmla="*/ 387275 w 387275"/>
                <a:gd name="connsiteY9" fmla="*/ 839096 h 1237129"/>
                <a:gd name="connsiteX10" fmla="*/ 204395 w 387275"/>
                <a:gd name="connsiteY10" fmla="*/ 699247 h 1237129"/>
                <a:gd name="connsiteX11" fmla="*/ 301214 w 387275"/>
                <a:gd name="connsiteY11" fmla="*/ 613185 h 1237129"/>
                <a:gd name="connsiteX12" fmla="*/ 247426 w 387275"/>
                <a:gd name="connsiteY12" fmla="*/ 419548 h 1237129"/>
                <a:gd name="connsiteX13" fmla="*/ 387275 w 387275"/>
                <a:gd name="connsiteY13" fmla="*/ 301214 h 1237129"/>
                <a:gd name="connsiteX14" fmla="*/ 182880 w 387275"/>
                <a:gd name="connsiteY14" fmla="*/ 10757 h 1237129"/>
                <a:gd name="connsiteX0" fmla="*/ 0 w 387275"/>
                <a:gd name="connsiteY0" fmla="*/ 0 h 1237129"/>
                <a:gd name="connsiteX1" fmla="*/ 215153 w 387275"/>
                <a:gd name="connsiteY1" fmla="*/ 301214 h 1237129"/>
                <a:gd name="connsiteX2" fmla="*/ 64546 w 387275"/>
                <a:gd name="connsiteY2" fmla="*/ 419548 h 1237129"/>
                <a:gd name="connsiteX3" fmla="*/ 150607 w 387275"/>
                <a:gd name="connsiteY3" fmla="*/ 602428 h 1237129"/>
                <a:gd name="connsiteX4" fmla="*/ 43030 w 387275"/>
                <a:gd name="connsiteY4" fmla="*/ 699247 h 1237129"/>
                <a:gd name="connsiteX5" fmla="*/ 225910 w 387275"/>
                <a:gd name="connsiteY5" fmla="*/ 839096 h 1237129"/>
                <a:gd name="connsiteX6" fmla="*/ 64546 w 387275"/>
                <a:gd name="connsiteY6" fmla="*/ 1054249 h 1237129"/>
                <a:gd name="connsiteX7" fmla="*/ 204395 w 387275"/>
                <a:gd name="connsiteY7" fmla="*/ 1237129 h 1237129"/>
                <a:gd name="connsiteX8" fmla="*/ 387275 w 387275"/>
                <a:gd name="connsiteY8" fmla="*/ 839096 h 1237129"/>
                <a:gd name="connsiteX9" fmla="*/ 204395 w 387275"/>
                <a:gd name="connsiteY9" fmla="*/ 699247 h 1237129"/>
                <a:gd name="connsiteX10" fmla="*/ 301214 w 387275"/>
                <a:gd name="connsiteY10" fmla="*/ 613185 h 1237129"/>
                <a:gd name="connsiteX11" fmla="*/ 247426 w 387275"/>
                <a:gd name="connsiteY11" fmla="*/ 419548 h 1237129"/>
                <a:gd name="connsiteX12" fmla="*/ 387275 w 387275"/>
                <a:gd name="connsiteY12" fmla="*/ 301214 h 1237129"/>
                <a:gd name="connsiteX13" fmla="*/ 182880 w 387275"/>
                <a:gd name="connsiteY13" fmla="*/ 10757 h 1237129"/>
                <a:gd name="connsiteX0" fmla="*/ 0 w 387275"/>
                <a:gd name="connsiteY0" fmla="*/ 0 h 1237129"/>
                <a:gd name="connsiteX1" fmla="*/ 215153 w 387275"/>
                <a:gd name="connsiteY1" fmla="*/ 301214 h 1237129"/>
                <a:gd name="connsiteX2" fmla="*/ 64546 w 387275"/>
                <a:gd name="connsiteY2" fmla="*/ 419548 h 1237129"/>
                <a:gd name="connsiteX3" fmla="*/ 150607 w 387275"/>
                <a:gd name="connsiteY3" fmla="*/ 602428 h 1237129"/>
                <a:gd name="connsiteX4" fmla="*/ 43030 w 387275"/>
                <a:gd name="connsiteY4" fmla="*/ 699247 h 1237129"/>
                <a:gd name="connsiteX5" fmla="*/ 225910 w 387275"/>
                <a:gd name="connsiteY5" fmla="*/ 839096 h 1237129"/>
                <a:gd name="connsiteX6" fmla="*/ 64546 w 387275"/>
                <a:gd name="connsiteY6" fmla="*/ 1054249 h 1237129"/>
                <a:gd name="connsiteX7" fmla="*/ 204395 w 387275"/>
                <a:gd name="connsiteY7" fmla="*/ 1237129 h 1237129"/>
                <a:gd name="connsiteX8" fmla="*/ 204395 w 387275"/>
                <a:gd name="connsiteY8" fmla="*/ 699247 h 1237129"/>
                <a:gd name="connsiteX9" fmla="*/ 301214 w 387275"/>
                <a:gd name="connsiteY9" fmla="*/ 613185 h 1237129"/>
                <a:gd name="connsiteX10" fmla="*/ 247426 w 387275"/>
                <a:gd name="connsiteY10" fmla="*/ 419548 h 1237129"/>
                <a:gd name="connsiteX11" fmla="*/ 387275 w 387275"/>
                <a:gd name="connsiteY11" fmla="*/ 301214 h 1237129"/>
                <a:gd name="connsiteX12" fmla="*/ 182880 w 387275"/>
                <a:gd name="connsiteY12" fmla="*/ 10757 h 1237129"/>
                <a:gd name="connsiteX0" fmla="*/ 0 w 387275"/>
                <a:gd name="connsiteY0" fmla="*/ 0 h 1237129"/>
                <a:gd name="connsiteX1" fmla="*/ 215153 w 387275"/>
                <a:gd name="connsiteY1" fmla="*/ 301214 h 1237129"/>
                <a:gd name="connsiteX2" fmla="*/ 64546 w 387275"/>
                <a:gd name="connsiteY2" fmla="*/ 419548 h 1237129"/>
                <a:gd name="connsiteX3" fmla="*/ 150607 w 387275"/>
                <a:gd name="connsiteY3" fmla="*/ 602428 h 1237129"/>
                <a:gd name="connsiteX4" fmla="*/ 43030 w 387275"/>
                <a:gd name="connsiteY4" fmla="*/ 699247 h 1237129"/>
                <a:gd name="connsiteX5" fmla="*/ 225910 w 387275"/>
                <a:gd name="connsiteY5" fmla="*/ 839096 h 1237129"/>
                <a:gd name="connsiteX6" fmla="*/ 64546 w 387275"/>
                <a:gd name="connsiteY6" fmla="*/ 1054249 h 1237129"/>
                <a:gd name="connsiteX7" fmla="*/ 204395 w 387275"/>
                <a:gd name="connsiteY7" fmla="*/ 1237129 h 1237129"/>
                <a:gd name="connsiteX8" fmla="*/ 301214 w 387275"/>
                <a:gd name="connsiteY8" fmla="*/ 613185 h 1237129"/>
                <a:gd name="connsiteX9" fmla="*/ 247426 w 387275"/>
                <a:gd name="connsiteY9" fmla="*/ 419548 h 1237129"/>
                <a:gd name="connsiteX10" fmla="*/ 387275 w 387275"/>
                <a:gd name="connsiteY10" fmla="*/ 301214 h 1237129"/>
                <a:gd name="connsiteX11" fmla="*/ 182880 w 387275"/>
                <a:gd name="connsiteY11" fmla="*/ 10757 h 1237129"/>
                <a:gd name="connsiteX0" fmla="*/ 0 w 387275"/>
                <a:gd name="connsiteY0" fmla="*/ 0 h 1237129"/>
                <a:gd name="connsiteX1" fmla="*/ 215153 w 387275"/>
                <a:gd name="connsiteY1" fmla="*/ 301214 h 1237129"/>
                <a:gd name="connsiteX2" fmla="*/ 64546 w 387275"/>
                <a:gd name="connsiteY2" fmla="*/ 419548 h 1237129"/>
                <a:gd name="connsiteX3" fmla="*/ 150607 w 387275"/>
                <a:gd name="connsiteY3" fmla="*/ 602428 h 1237129"/>
                <a:gd name="connsiteX4" fmla="*/ 43030 w 387275"/>
                <a:gd name="connsiteY4" fmla="*/ 699247 h 1237129"/>
                <a:gd name="connsiteX5" fmla="*/ 225910 w 387275"/>
                <a:gd name="connsiteY5" fmla="*/ 839096 h 1237129"/>
                <a:gd name="connsiteX6" fmla="*/ 64546 w 387275"/>
                <a:gd name="connsiteY6" fmla="*/ 1054249 h 1237129"/>
                <a:gd name="connsiteX7" fmla="*/ 204395 w 387275"/>
                <a:gd name="connsiteY7" fmla="*/ 1237129 h 1237129"/>
                <a:gd name="connsiteX8" fmla="*/ 301214 w 387275"/>
                <a:gd name="connsiteY8" fmla="*/ 613185 h 1237129"/>
                <a:gd name="connsiteX9" fmla="*/ 247426 w 387275"/>
                <a:gd name="connsiteY9" fmla="*/ 419548 h 1237129"/>
                <a:gd name="connsiteX10" fmla="*/ 387275 w 387275"/>
                <a:gd name="connsiteY10" fmla="*/ 301214 h 1237129"/>
                <a:gd name="connsiteX0" fmla="*/ 0 w 301214"/>
                <a:gd name="connsiteY0" fmla="*/ 0 h 1237129"/>
                <a:gd name="connsiteX1" fmla="*/ 215153 w 301214"/>
                <a:gd name="connsiteY1" fmla="*/ 301214 h 1237129"/>
                <a:gd name="connsiteX2" fmla="*/ 64546 w 301214"/>
                <a:gd name="connsiteY2" fmla="*/ 419548 h 1237129"/>
                <a:gd name="connsiteX3" fmla="*/ 150607 w 301214"/>
                <a:gd name="connsiteY3" fmla="*/ 602428 h 1237129"/>
                <a:gd name="connsiteX4" fmla="*/ 43030 w 301214"/>
                <a:gd name="connsiteY4" fmla="*/ 699247 h 1237129"/>
                <a:gd name="connsiteX5" fmla="*/ 225910 w 301214"/>
                <a:gd name="connsiteY5" fmla="*/ 839096 h 1237129"/>
                <a:gd name="connsiteX6" fmla="*/ 64546 w 301214"/>
                <a:gd name="connsiteY6" fmla="*/ 1054249 h 1237129"/>
                <a:gd name="connsiteX7" fmla="*/ 204395 w 301214"/>
                <a:gd name="connsiteY7" fmla="*/ 1237129 h 1237129"/>
                <a:gd name="connsiteX8" fmla="*/ 301214 w 301214"/>
                <a:gd name="connsiteY8" fmla="*/ 613185 h 1237129"/>
                <a:gd name="connsiteX9" fmla="*/ 247426 w 301214"/>
                <a:gd name="connsiteY9" fmla="*/ 419548 h 1237129"/>
                <a:gd name="connsiteX0" fmla="*/ 0 w 301214"/>
                <a:gd name="connsiteY0" fmla="*/ 0 h 1237129"/>
                <a:gd name="connsiteX1" fmla="*/ 215153 w 301214"/>
                <a:gd name="connsiteY1" fmla="*/ 301214 h 1237129"/>
                <a:gd name="connsiteX2" fmla="*/ 64546 w 301214"/>
                <a:gd name="connsiteY2" fmla="*/ 419548 h 1237129"/>
                <a:gd name="connsiteX3" fmla="*/ 150607 w 301214"/>
                <a:gd name="connsiteY3" fmla="*/ 602428 h 1237129"/>
                <a:gd name="connsiteX4" fmla="*/ 43030 w 301214"/>
                <a:gd name="connsiteY4" fmla="*/ 699247 h 1237129"/>
                <a:gd name="connsiteX5" fmla="*/ 225910 w 301214"/>
                <a:gd name="connsiteY5" fmla="*/ 839096 h 1237129"/>
                <a:gd name="connsiteX6" fmla="*/ 64546 w 301214"/>
                <a:gd name="connsiteY6" fmla="*/ 1054249 h 1237129"/>
                <a:gd name="connsiteX7" fmla="*/ 204395 w 301214"/>
                <a:gd name="connsiteY7" fmla="*/ 1237129 h 1237129"/>
                <a:gd name="connsiteX8" fmla="*/ 301214 w 301214"/>
                <a:gd name="connsiteY8" fmla="*/ 613185 h 1237129"/>
                <a:gd name="connsiteX0" fmla="*/ 0 w 225910"/>
                <a:gd name="connsiteY0" fmla="*/ 0 h 1237129"/>
                <a:gd name="connsiteX1" fmla="*/ 215153 w 225910"/>
                <a:gd name="connsiteY1" fmla="*/ 301214 h 1237129"/>
                <a:gd name="connsiteX2" fmla="*/ 64546 w 225910"/>
                <a:gd name="connsiteY2" fmla="*/ 419548 h 1237129"/>
                <a:gd name="connsiteX3" fmla="*/ 150607 w 225910"/>
                <a:gd name="connsiteY3" fmla="*/ 602428 h 1237129"/>
                <a:gd name="connsiteX4" fmla="*/ 43030 w 225910"/>
                <a:gd name="connsiteY4" fmla="*/ 699247 h 1237129"/>
                <a:gd name="connsiteX5" fmla="*/ 225910 w 225910"/>
                <a:gd name="connsiteY5" fmla="*/ 839096 h 1237129"/>
                <a:gd name="connsiteX6" fmla="*/ 64546 w 225910"/>
                <a:gd name="connsiteY6" fmla="*/ 1054249 h 1237129"/>
                <a:gd name="connsiteX7" fmla="*/ 204395 w 225910"/>
                <a:gd name="connsiteY7" fmla="*/ 1237129 h 1237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5910" h="1237129">
                  <a:moveTo>
                    <a:pt x="0" y="0"/>
                  </a:moveTo>
                  <a:lnTo>
                    <a:pt x="215153" y="301214"/>
                  </a:lnTo>
                  <a:lnTo>
                    <a:pt x="64546" y="419548"/>
                  </a:lnTo>
                  <a:lnTo>
                    <a:pt x="150607" y="602428"/>
                  </a:lnTo>
                  <a:lnTo>
                    <a:pt x="43030" y="699247"/>
                  </a:lnTo>
                  <a:lnTo>
                    <a:pt x="225910" y="839096"/>
                  </a:lnTo>
                  <a:lnTo>
                    <a:pt x="64546" y="1054249"/>
                  </a:lnTo>
                  <a:lnTo>
                    <a:pt x="204395" y="1237129"/>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89" name="フリーフォーム 88"/>
            <p:cNvSpPr/>
            <p:nvPr/>
          </p:nvSpPr>
          <p:spPr bwMode="auto">
            <a:xfrm>
              <a:off x="860612" y="2614109"/>
              <a:ext cx="215153" cy="1226372"/>
            </a:xfrm>
            <a:custGeom>
              <a:avLst/>
              <a:gdLst>
                <a:gd name="connsiteX0" fmla="*/ 0 w 398033"/>
                <a:gd name="connsiteY0" fmla="*/ 0 h 1237129"/>
                <a:gd name="connsiteX1" fmla="*/ 215153 w 398033"/>
                <a:gd name="connsiteY1" fmla="*/ 301214 h 1237129"/>
                <a:gd name="connsiteX2" fmla="*/ 64546 w 398033"/>
                <a:gd name="connsiteY2" fmla="*/ 419548 h 1237129"/>
                <a:gd name="connsiteX3" fmla="*/ 150607 w 398033"/>
                <a:gd name="connsiteY3" fmla="*/ 602428 h 1237129"/>
                <a:gd name="connsiteX4" fmla="*/ 43030 w 398033"/>
                <a:gd name="connsiteY4" fmla="*/ 699247 h 1237129"/>
                <a:gd name="connsiteX5" fmla="*/ 225910 w 398033"/>
                <a:gd name="connsiteY5" fmla="*/ 839096 h 1237129"/>
                <a:gd name="connsiteX6" fmla="*/ 64546 w 398033"/>
                <a:gd name="connsiteY6" fmla="*/ 1054249 h 1237129"/>
                <a:gd name="connsiteX7" fmla="*/ 204395 w 398033"/>
                <a:gd name="connsiteY7" fmla="*/ 1237129 h 1237129"/>
                <a:gd name="connsiteX8" fmla="*/ 398033 w 398033"/>
                <a:gd name="connsiteY8" fmla="*/ 1237129 h 1237129"/>
                <a:gd name="connsiteX9" fmla="*/ 258183 w 398033"/>
                <a:gd name="connsiteY9" fmla="*/ 1054249 h 1237129"/>
                <a:gd name="connsiteX10" fmla="*/ 387275 w 398033"/>
                <a:gd name="connsiteY10" fmla="*/ 839096 h 1237129"/>
                <a:gd name="connsiteX11" fmla="*/ 204395 w 398033"/>
                <a:gd name="connsiteY11" fmla="*/ 699247 h 1237129"/>
                <a:gd name="connsiteX12" fmla="*/ 301214 w 398033"/>
                <a:gd name="connsiteY12" fmla="*/ 613185 h 1237129"/>
                <a:gd name="connsiteX13" fmla="*/ 247426 w 398033"/>
                <a:gd name="connsiteY13" fmla="*/ 419548 h 1237129"/>
                <a:gd name="connsiteX14" fmla="*/ 387275 w 398033"/>
                <a:gd name="connsiteY14" fmla="*/ 301214 h 1237129"/>
                <a:gd name="connsiteX15" fmla="*/ 182880 w 398033"/>
                <a:gd name="connsiteY15" fmla="*/ 10757 h 1237129"/>
                <a:gd name="connsiteX0" fmla="*/ 172123 w 355003"/>
                <a:gd name="connsiteY0" fmla="*/ 290457 h 1226372"/>
                <a:gd name="connsiteX1" fmla="*/ 21516 w 355003"/>
                <a:gd name="connsiteY1" fmla="*/ 408791 h 1226372"/>
                <a:gd name="connsiteX2" fmla="*/ 107577 w 355003"/>
                <a:gd name="connsiteY2" fmla="*/ 591671 h 1226372"/>
                <a:gd name="connsiteX3" fmla="*/ 0 w 355003"/>
                <a:gd name="connsiteY3" fmla="*/ 688490 h 1226372"/>
                <a:gd name="connsiteX4" fmla="*/ 182880 w 355003"/>
                <a:gd name="connsiteY4" fmla="*/ 828339 h 1226372"/>
                <a:gd name="connsiteX5" fmla="*/ 21516 w 355003"/>
                <a:gd name="connsiteY5" fmla="*/ 1043492 h 1226372"/>
                <a:gd name="connsiteX6" fmla="*/ 161365 w 355003"/>
                <a:gd name="connsiteY6" fmla="*/ 1226372 h 1226372"/>
                <a:gd name="connsiteX7" fmla="*/ 355003 w 355003"/>
                <a:gd name="connsiteY7" fmla="*/ 1226372 h 1226372"/>
                <a:gd name="connsiteX8" fmla="*/ 215153 w 355003"/>
                <a:gd name="connsiteY8" fmla="*/ 1043492 h 1226372"/>
                <a:gd name="connsiteX9" fmla="*/ 344245 w 355003"/>
                <a:gd name="connsiteY9" fmla="*/ 828339 h 1226372"/>
                <a:gd name="connsiteX10" fmla="*/ 161365 w 355003"/>
                <a:gd name="connsiteY10" fmla="*/ 688490 h 1226372"/>
                <a:gd name="connsiteX11" fmla="*/ 258184 w 355003"/>
                <a:gd name="connsiteY11" fmla="*/ 602428 h 1226372"/>
                <a:gd name="connsiteX12" fmla="*/ 204396 w 355003"/>
                <a:gd name="connsiteY12" fmla="*/ 408791 h 1226372"/>
                <a:gd name="connsiteX13" fmla="*/ 344245 w 355003"/>
                <a:gd name="connsiteY13" fmla="*/ 290457 h 1226372"/>
                <a:gd name="connsiteX14" fmla="*/ 139850 w 355003"/>
                <a:gd name="connsiteY14" fmla="*/ 0 h 1226372"/>
                <a:gd name="connsiteX0" fmla="*/ 21516 w 355003"/>
                <a:gd name="connsiteY0" fmla="*/ 408791 h 1226372"/>
                <a:gd name="connsiteX1" fmla="*/ 107577 w 355003"/>
                <a:gd name="connsiteY1" fmla="*/ 591671 h 1226372"/>
                <a:gd name="connsiteX2" fmla="*/ 0 w 355003"/>
                <a:gd name="connsiteY2" fmla="*/ 688490 h 1226372"/>
                <a:gd name="connsiteX3" fmla="*/ 182880 w 355003"/>
                <a:gd name="connsiteY3" fmla="*/ 828339 h 1226372"/>
                <a:gd name="connsiteX4" fmla="*/ 21516 w 355003"/>
                <a:gd name="connsiteY4" fmla="*/ 1043492 h 1226372"/>
                <a:gd name="connsiteX5" fmla="*/ 161365 w 355003"/>
                <a:gd name="connsiteY5" fmla="*/ 1226372 h 1226372"/>
                <a:gd name="connsiteX6" fmla="*/ 355003 w 355003"/>
                <a:gd name="connsiteY6" fmla="*/ 1226372 h 1226372"/>
                <a:gd name="connsiteX7" fmla="*/ 215153 w 355003"/>
                <a:gd name="connsiteY7" fmla="*/ 1043492 h 1226372"/>
                <a:gd name="connsiteX8" fmla="*/ 344245 w 355003"/>
                <a:gd name="connsiteY8" fmla="*/ 828339 h 1226372"/>
                <a:gd name="connsiteX9" fmla="*/ 161365 w 355003"/>
                <a:gd name="connsiteY9" fmla="*/ 688490 h 1226372"/>
                <a:gd name="connsiteX10" fmla="*/ 258184 w 355003"/>
                <a:gd name="connsiteY10" fmla="*/ 602428 h 1226372"/>
                <a:gd name="connsiteX11" fmla="*/ 204396 w 355003"/>
                <a:gd name="connsiteY11" fmla="*/ 408791 h 1226372"/>
                <a:gd name="connsiteX12" fmla="*/ 344245 w 355003"/>
                <a:gd name="connsiteY12" fmla="*/ 290457 h 1226372"/>
                <a:gd name="connsiteX13" fmla="*/ 139850 w 355003"/>
                <a:gd name="connsiteY13" fmla="*/ 0 h 1226372"/>
                <a:gd name="connsiteX0" fmla="*/ 107577 w 355003"/>
                <a:gd name="connsiteY0" fmla="*/ 591671 h 1226372"/>
                <a:gd name="connsiteX1" fmla="*/ 0 w 355003"/>
                <a:gd name="connsiteY1" fmla="*/ 688490 h 1226372"/>
                <a:gd name="connsiteX2" fmla="*/ 182880 w 355003"/>
                <a:gd name="connsiteY2" fmla="*/ 828339 h 1226372"/>
                <a:gd name="connsiteX3" fmla="*/ 21516 w 355003"/>
                <a:gd name="connsiteY3" fmla="*/ 1043492 h 1226372"/>
                <a:gd name="connsiteX4" fmla="*/ 161365 w 355003"/>
                <a:gd name="connsiteY4" fmla="*/ 1226372 h 1226372"/>
                <a:gd name="connsiteX5" fmla="*/ 355003 w 355003"/>
                <a:gd name="connsiteY5" fmla="*/ 1226372 h 1226372"/>
                <a:gd name="connsiteX6" fmla="*/ 215153 w 355003"/>
                <a:gd name="connsiteY6" fmla="*/ 1043492 h 1226372"/>
                <a:gd name="connsiteX7" fmla="*/ 344245 w 355003"/>
                <a:gd name="connsiteY7" fmla="*/ 828339 h 1226372"/>
                <a:gd name="connsiteX8" fmla="*/ 161365 w 355003"/>
                <a:gd name="connsiteY8" fmla="*/ 688490 h 1226372"/>
                <a:gd name="connsiteX9" fmla="*/ 258184 w 355003"/>
                <a:gd name="connsiteY9" fmla="*/ 602428 h 1226372"/>
                <a:gd name="connsiteX10" fmla="*/ 204396 w 355003"/>
                <a:gd name="connsiteY10" fmla="*/ 408791 h 1226372"/>
                <a:gd name="connsiteX11" fmla="*/ 344245 w 355003"/>
                <a:gd name="connsiteY11" fmla="*/ 290457 h 1226372"/>
                <a:gd name="connsiteX12" fmla="*/ 139850 w 355003"/>
                <a:gd name="connsiteY12" fmla="*/ 0 h 1226372"/>
                <a:gd name="connsiteX0" fmla="*/ 0 w 355003"/>
                <a:gd name="connsiteY0" fmla="*/ 688490 h 1226372"/>
                <a:gd name="connsiteX1" fmla="*/ 182880 w 355003"/>
                <a:gd name="connsiteY1" fmla="*/ 828339 h 1226372"/>
                <a:gd name="connsiteX2" fmla="*/ 21516 w 355003"/>
                <a:gd name="connsiteY2" fmla="*/ 1043492 h 1226372"/>
                <a:gd name="connsiteX3" fmla="*/ 161365 w 355003"/>
                <a:gd name="connsiteY3" fmla="*/ 1226372 h 1226372"/>
                <a:gd name="connsiteX4" fmla="*/ 355003 w 355003"/>
                <a:gd name="connsiteY4" fmla="*/ 1226372 h 1226372"/>
                <a:gd name="connsiteX5" fmla="*/ 215153 w 355003"/>
                <a:gd name="connsiteY5" fmla="*/ 1043492 h 1226372"/>
                <a:gd name="connsiteX6" fmla="*/ 344245 w 355003"/>
                <a:gd name="connsiteY6" fmla="*/ 828339 h 1226372"/>
                <a:gd name="connsiteX7" fmla="*/ 161365 w 355003"/>
                <a:gd name="connsiteY7" fmla="*/ 688490 h 1226372"/>
                <a:gd name="connsiteX8" fmla="*/ 258184 w 355003"/>
                <a:gd name="connsiteY8" fmla="*/ 602428 h 1226372"/>
                <a:gd name="connsiteX9" fmla="*/ 204396 w 355003"/>
                <a:gd name="connsiteY9" fmla="*/ 408791 h 1226372"/>
                <a:gd name="connsiteX10" fmla="*/ 344245 w 355003"/>
                <a:gd name="connsiteY10" fmla="*/ 290457 h 1226372"/>
                <a:gd name="connsiteX11" fmla="*/ 139850 w 355003"/>
                <a:gd name="connsiteY11" fmla="*/ 0 h 1226372"/>
                <a:gd name="connsiteX0" fmla="*/ 161364 w 333487"/>
                <a:gd name="connsiteY0" fmla="*/ 828339 h 1226372"/>
                <a:gd name="connsiteX1" fmla="*/ 0 w 333487"/>
                <a:gd name="connsiteY1" fmla="*/ 1043492 h 1226372"/>
                <a:gd name="connsiteX2" fmla="*/ 139849 w 333487"/>
                <a:gd name="connsiteY2" fmla="*/ 1226372 h 1226372"/>
                <a:gd name="connsiteX3" fmla="*/ 333487 w 333487"/>
                <a:gd name="connsiteY3" fmla="*/ 1226372 h 1226372"/>
                <a:gd name="connsiteX4" fmla="*/ 193637 w 333487"/>
                <a:gd name="connsiteY4" fmla="*/ 1043492 h 1226372"/>
                <a:gd name="connsiteX5" fmla="*/ 322729 w 333487"/>
                <a:gd name="connsiteY5" fmla="*/ 828339 h 1226372"/>
                <a:gd name="connsiteX6" fmla="*/ 139849 w 333487"/>
                <a:gd name="connsiteY6" fmla="*/ 688490 h 1226372"/>
                <a:gd name="connsiteX7" fmla="*/ 236668 w 333487"/>
                <a:gd name="connsiteY7" fmla="*/ 602428 h 1226372"/>
                <a:gd name="connsiteX8" fmla="*/ 182880 w 333487"/>
                <a:gd name="connsiteY8" fmla="*/ 408791 h 1226372"/>
                <a:gd name="connsiteX9" fmla="*/ 322729 w 333487"/>
                <a:gd name="connsiteY9" fmla="*/ 290457 h 1226372"/>
                <a:gd name="connsiteX10" fmla="*/ 118334 w 333487"/>
                <a:gd name="connsiteY10" fmla="*/ 0 h 1226372"/>
                <a:gd name="connsiteX0" fmla="*/ 0 w 333487"/>
                <a:gd name="connsiteY0" fmla="*/ 1043492 h 1226372"/>
                <a:gd name="connsiteX1" fmla="*/ 139849 w 333487"/>
                <a:gd name="connsiteY1" fmla="*/ 1226372 h 1226372"/>
                <a:gd name="connsiteX2" fmla="*/ 333487 w 333487"/>
                <a:gd name="connsiteY2" fmla="*/ 1226372 h 1226372"/>
                <a:gd name="connsiteX3" fmla="*/ 193637 w 333487"/>
                <a:gd name="connsiteY3" fmla="*/ 1043492 h 1226372"/>
                <a:gd name="connsiteX4" fmla="*/ 322729 w 333487"/>
                <a:gd name="connsiteY4" fmla="*/ 828339 h 1226372"/>
                <a:gd name="connsiteX5" fmla="*/ 139849 w 333487"/>
                <a:gd name="connsiteY5" fmla="*/ 688490 h 1226372"/>
                <a:gd name="connsiteX6" fmla="*/ 236668 w 333487"/>
                <a:gd name="connsiteY6" fmla="*/ 602428 h 1226372"/>
                <a:gd name="connsiteX7" fmla="*/ 182880 w 333487"/>
                <a:gd name="connsiteY7" fmla="*/ 408791 h 1226372"/>
                <a:gd name="connsiteX8" fmla="*/ 322729 w 333487"/>
                <a:gd name="connsiteY8" fmla="*/ 290457 h 1226372"/>
                <a:gd name="connsiteX9" fmla="*/ 118334 w 333487"/>
                <a:gd name="connsiteY9" fmla="*/ 0 h 1226372"/>
                <a:gd name="connsiteX0" fmla="*/ 21515 w 215153"/>
                <a:gd name="connsiteY0" fmla="*/ 1226372 h 1226372"/>
                <a:gd name="connsiteX1" fmla="*/ 215153 w 215153"/>
                <a:gd name="connsiteY1" fmla="*/ 1226372 h 1226372"/>
                <a:gd name="connsiteX2" fmla="*/ 75303 w 215153"/>
                <a:gd name="connsiteY2" fmla="*/ 1043492 h 1226372"/>
                <a:gd name="connsiteX3" fmla="*/ 204395 w 215153"/>
                <a:gd name="connsiteY3" fmla="*/ 828339 h 1226372"/>
                <a:gd name="connsiteX4" fmla="*/ 21515 w 215153"/>
                <a:gd name="connsiteY4" fmla="*/ 688490 h 1226372"/>
                <a:gd name="connsiteX5" fmla="*/ 118334 w 215153"/>
                <a:gd name="connsiteY5" fmla="*/ 602428 h 1226372"/>
                <a:gd name="connsiteX6" fmla="*/ 64546 w 215153"/>
                <a:gd name="connsiteY6" fmla="*/ 408791 h 1226372"/>
                <a:gd name="connsiteX7" fmla="*/ 204395 w 215153"/>
                <a:gd name="connsiteY7" fmla="*/ 290457 h 1226372"/>
                <a:gd name="connsiteX8" fmla="*/ 0 w 215153"/>
                <a:gd name="connsiteY8" fmla="*/ 0 h 1226372"/>
                <a:gd name="connsiteX0" fmla="*/ 215153 w 215153"/>
                <a:gd name="connsiteY0" fmla="*/ 1226372 h 1226372"/>
                <a:gd name="connsiteX1" fmla="*/ 75303 w 215153"/>
                <a:gd name="connsiteY1" fmla="*/ 1043492 h 1226372"/>
                <a:gd name="connsiteX2" fmla="*/ 204395 w 215153"/>
                <a:gd name="connsiteY2" fmla="*/ 828339 h 1226372"/>
                <a:gd name="connsiteX3" fmla="*/ 21515 w 215153"/>
                <a:gd name="connsiteY3" fmla="*/ 688490 h 1226372"/>
                <a:gd name="connsiteX4" fmla="*/ 118334 w 215153"/>
                <a:gd name="connsiteY4" fmla="*/ 602428 h 1226372"/>
                <a:gd name="connsiteX5" fmla="*/ 64546 w 215153"/>
                <a:gd name="connsiteY5" fmla="*/ 408791 h 1226372"/>
                <a:gd name="connsiteX6" fmla="*/ 204395 w 215153"/>
                <a:gd name="connsiteY6" fmla="*/ 290457 h 1226372"/>
                <a:gd name="connsiteX7" fmla="*/ 0 w 215153"/>
                <a:gd name="connsiteY7" fmla="*/ 0 h 1226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5153" h="1226372">
                  <a:moveTo>
                    <a:pt x="215153" y="1226372"/>
                  </a:moveTo>
                  <a:lnTo>
                    <a:pt x="75303" y="1043492"/>
                  </a:lnTo>
                  <a:lnTo>
                    <a:pt x="204395" y="828339"/>
                  </a:lnTo>
                  <a:lnTo>
                    <a:pt x="21515" y="688490"/>
                  </a:lnTo>
                  <a:lnTo>
                    <a:pt x="118334" y="602428"/>
                  </a:lnTo>
                  <a:lnTo>
                    <a:pt x="64546" y="408791"/>
                  </a:lnTo>
                  <a:lnTo>
                    <a:pt x="204395" y="290457"/>
                  </a:lnTo>
                  <a:lnTo>
                    <a:pt x="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grpSp>
      <p:sp>
        <p:nvSpPr>
          <p:cNvPr id="6" name="左中かっこ 5"/>
          <p:cNvSpPr/>
          <p:nvPr/>
        </p:nvSpPr>
        <p:spPr bwMode="auto">
          <a:xfrm rot="16200000">
            <a:off x="3063852" y="832138"/>
            <a:ext cx="164190" cy="3216893"/>
          </a:xfrm>
          <a:prstGeom prst="leftBrace">
            <a:avLst>
              <a:gd name="adj1" fmla="val 18763"/>
              <a:gd name="adj2" fmla="val 95146"/>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grpSp>
        <p:nvGrpSpPr>
          <p:cNvPr id="24" name="グループ化 23"/>
          <p:cNvGrpSpPr/>
          <p:nvPr/>
        </p:nvGrpSpPr>
        <p:grpSpPr>
          <a:xfrm>
            <a:off x="2980146" y="2798061"/>
            <a:ext cx="1138214" cy="610432"/>
            <a:chOff x="1175391" y="2710180"/>
            <a:chExt cx="1138214" cy="610432"/>
          </a:xfrm>
        </p:grpSpPr>
        <p:grpSp>
          <p:nvGrpSpPr>
            <p:cNvPr id="10" name="グループ化 9"/>
            <p:cNvGrpSpPr/>
            <p:nvPr/>
          </p:nvGrpSpPr>
          <p:grpSpPr>
            <a:xfrm>
              <a:off x="1263720" y="2710180"/>
              <a:ext cx="328718" cy="538995"/>
              <a:chOff x="3395507" y="3863458"/>
              <a:chExt cx="328718" cy="538995"/>
            </a:xfrm>
          </p:grpSpPr>
          <p:sp>
            <p:nvSpPr>
              <p:cNvPr id="7" name="直方体 6"/>
              <p:cNvSpPr/>
              <p:nvPr/>
            </p:nvSpPr>
            <p:spPr bwMode="auto">
              <a:xfrm>
                <a:off x="3395507" y="3863458"/>
                <a:ext cx="328718" cy="538995"/>
              </a:xfrm>
              <a:prstGeom prst="cube">
                <a:avLst/>
              </a:prstGeom>
              <a:gradFill>
                <a:gsLst>
                  <a:gs pos="0">
                    <a:schemeClr val="bg2">
                      <a:lumMod val="40000"/>
                      <a:lumOff val="60000"/>
                    </a:schemeClr>
                  </a:gs>
                  <a:gs pos="100000">
                    <a:schemeClr val="bg1">
                      <a:lumMod val="95000"/>
                    </a:schemeClr>
                  </a:gs>
                </a:gsLst>
                <a:lin ang="10800000" scaled="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9" name="直線コネクタ 8"/>
              <p:cNvCxnSpPr>
                <a:endCxn id="7" idx="5"/>
              </p:cNvCxnSpPr>
              <p:nvPr/>
            </p:nvCxnSpPr>
            <p:spPr bwMode="auto">
              <a:xfrm>
                <a:off x="3395507" y="4052888"/>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 name="直線コネクタ 15"/>
              <p:cNvCxnSpPr/>
              <p:nvPr/>
            </p:nvCxnSpPr>
            <p:spPr bwMode="auto">
              <a:xfrm>
                <a:off x="3395507" y="4132955"/>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 name="直線コネクタ 16"/>
              <p:cNvCxnSpPr/>
              <p:nvPr/>
            </p:nvCxnSpPr>
            <p:spPr bwMode="auto">
              <a:xfrm>
                <a:off x="3395507" y="4204393"/>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 name="直線コネクタ 17"/>
              <p:cNvCxnSpPr/>
              <p:nvPr/>
            </p:nvCxnSpPr>
            <p:spPr bwMode="auto">
              <a:xfrm>
                <a:off x="3395507" y="4299643"/>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90" name="グループ化 89"/>
            <p:cNvGrpSpPr/>
            <p:nvPr/>
          </p:nvGrpSpPr>
          <p:grpSpPr>
            <a:xfrm>
              <a:off x="1504109" y="2710180"/>
              <a:ext cx="328718" cy="538995"/>
              <a:chOff x="3395507" y="3863458"/>
              <a:chExt cx="328718" cy="538995"/>
            </a:xfrm>
          </p:grpSpPr>
          <p:sp>
            <p:nvSpPr>
              <p:cNvPr id="91" name="直方体 90"/>
              <p:cNvSpPr/>
              <p:nvPr/>
            </p:nvSpPr>
            <p:spPr bwMode="auto">
              <a:xfrm>
                <a:off x="3395507" y="3863458"/>
                <a:ext cx="328718" cy="538995"/>
              </a:xfrm>
              <a:prstGeom prst="cube">
                <a:avLst/>
              </a:prstGeom>
              <a:gradFill>
                <a:gsLst>
                  <a:gs pos="0">
                    <a:schemeClr val="bg2">
                      <a:lumMod val="40000"/>
                      <a:lumOff val="60000"/>
                    </a:schemeClr>
                  </a:gs>
                  <a:gs pos="100000">
                    <a:schemeClr val="bg1">
                      <a:lumMod val="95000"/>
                    </a:schemeClr>
                  </a:gs>
                </a:gsLst>
                <a:lin ang="10800000" scaled="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93" name="直線コネクタ 92"/>
              <p:cNvCxnSpPr>
                <a:endCxn id="91" idx="5"/>
              </p:cNvCxnSpPr>
              <p:nvPr/>
            </p:nvCxnSpPr>
            <p:spPr bwMode="auto">
              <a:xfrm>
                <a:off x="3395507" y="4052888"/>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直線コネクタ 93"/>
              <p:cNvCxnSpPr/>
              <p:nvPr/>
            </p:nvCxnSpPr>
            <p:spPr bwMode="auto">
              <a:xfrm>
                <a:off x="3395507" y="4132955"/>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直線コネクタ 94"/>
              <p:cNvCxnSpPr/>
              <p:nvPr/>
            </p:nvCxnSpPr>
            <p:spPr bwMode="auto">
              <a:xfrm>
                <a:off x="3395507" y="4204393"/>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直線コネクタ 95"/>
              <p:cNvCxnSpPr/>
              <p:nvPr/>
            </p:nvCxnSpPr>
            <p:spPr bwMode="auto">
              <a:xfrm>
                <a:off x="3395507" y="4299643"/>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97" name="グループ化 96"/>
            <p:cNvGrpSpPr/>
            <p:nvPr/>
          </p:nvGrpSpPr>
          <p:grpSpPr>
            <a:xfrm>
              <a:off x="1744498" y="2710180"/>
              <a:ext cx="328718" cy="538995"/>
              <a:chOff x="3395507" y="3863458"/>
              <a:chExt cx="328718" cy="538995"/>
            </a:xfrm>
          </p:grpSpPr>
          <p:sp>
            <p:nvSpPr>
              <p:cNvPr id="98" name="直方体 97"/>
              <p:cNvSpPr/>
              <p:nvPr/>
            </p:nvSpPr>
            <p:spPr bwMode="auto">
              <a:xfrm>
                <a:off x="3395507" y="3863458"/>
                <a:ext cx="328718" cy="538995"/>
              </a:xfrm>
              <a:prstGeom prst="cube">
                <a:avLst/>
              </a:prstGeom>
              <a:gradFill>
                <a:gsLst>
                  <a:gs pos="0">
                    <a:schemeClr val="bg2">
                      <a:lumMod val="40000"/>
                      <a:lumOff val="60000"/>
                    </a:schemeClr>
                  </a:gs>
                  <a:gs pos="100000">
                    <a:schemeClr val="bg1">
                      <a:lumMod val="95000"/>
                    </a:schemeClr>
                  </a:gs>
                </a:gsLst>
                <a:lin ang="10800000" scaled="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99" name="直線コネクタ 98"/>
              <p:cNvCxnSpPr>
                <a:endCxn id="98" idx="5"/>
              </p:cNvCxnSpPr>
              <p:nvPr/>
            </p:nvCxnSpPr>
            <p:spPr bwMode="auto">
              <a:xfrm>
                <a:off x="3395507" y="4052888"/>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直線コネクタ 99"/>
              <p:cNvCxnSpPr/>
              <p:nvPr/>
            </p:nvCxnSpPr>
            <p:spPr bwMode="auto">
              <a:xfrm>
                <a:off x="3395507" y="4132955"/>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直線コネクタ 100"/>
              <p:cNvCxnSpPr/>
              <p:nvPr/>
            </p:nvCxnSpPr>
            <p:spPr bwMode="auto">
              <a:xfrm>
                <a:off x="3395507" y="4204393"/>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2" name="直線コネクタ 101"/>
              <p:cNvCxnSpPr/>
              <p:nvPr/>
            </p:nvCxnSpPr>
            <p:spPr bwMode="auto">
              <a:xfrm>
                <a:off x="3395507" y="4299643"/>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03" name="グループ化 102"/>
            <p:cNvGrpSpPr/>
            <p:nvPr/>
          </p:nvGrpSpPr>
          <p:grpSpPr>
            <a:xfrm>
              <a:off x="1984887" y="2710180"/>
              <a:ext cx="328718" cy="538995"/>
              <a:chOff x="3395507" y="3863458"/>
              <a:chExt cx="328718" cy="538995"/>
            </a:xfrm>
          </p:grpSpPr>
          <p:sp>
            <p:nvSpPr>
              <p:cNvPr id="104" name="直方体 103"/>
              <p:cNvSpPr/>
              <p:nvPr/>
            </p:nvSpPr>
            <p:spPr bwMode="auto">
              <a:xfrm>
                <a:off x="3395507" y="3863458"/>
                <a:ext cx="328718" cy="538995"/>
              </a:xfrm>
              <a:prstGeom prst="cube">
                <a:avLst/>
              </a:prstGeom>
              <a:gradFill>
                <a:gsLst>
                  <a:gs pos="0">
                    <a:schemeClr val="bg2">
                      <a:lumMod val="40000"/>
                      <a:lumOff val="60000"/>
                    </a:schemeClr>
                  </a:gs>
                  <a:gs pos="100000">
                    <a:schemeClr val="bg1">
                      <a:lumMod val="95000"/>
                    </a:schemeClr>
                  </a:gs>
                </a:gsLst>
                <a:lin ang="10800000" scaled="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105" name="直線コネクタ 104"/>
              <p:cNvCxnSpPr>
                <a:endCxn id="104" idx="5"/>
              </p:cNvCxnSpPr>
              <p:nvPr/>
            </p:nvCxnSpPr>
            <p:spPr bwMode="auto">
              <a:xfrm>
                <a:off x="3395507" y="4052888"/>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直線コネクタ 105"/>
              <p:cNvCxnSpPr/>
              <p:nvPr/>
            </p:nvCxnSpPr>
            <p:spPr bwMode="auto">
              <a:xfrm>
                <a:off x="3395507" y="4132955"/>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7" name="直線コネクタ 106"/>
              <p:cNvCxnSpPr/>
              <p:nvPr/>
            </p:nvCxnSpPr>
            <p:spPr bwMode="auto">
              <a:xfrm>
                <a:off x="3395507" y="4204393"/>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8" name="直線コネクタ 107"/>
              <p:cNvCxnSpPr/>
              <p:nvPr/>
            </p:nvCxnSpPr>
            <p:spPr bwMode="auto">
              <a:xfrm>
                <a:off x="3395507" y="4299643"/>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09" name="グループ化 108"/>
            <p:cNvGrpSpPr/>
            <p:nvPr/>
          </p:nvGrpSpPr>
          <p:grpSpPr>
            <a:xfrm>
              <a:off x="1175391" y="2781617"/>
              <a:ext cx="328718" cy="538995"/>
              <a:chOff x="3395507" y="3863458"/>
              <a:chExt cx="328718" cy="538995"/>
            </a:xfrm>
          </p:grpSpPr>
          <p:sp>
            <p:nvSpPr>
              <p:cNvPr id="110" name="直方体 109"/>
              <p:cNvSpPr/>
              <p:nvPr/>
            </p:nvSpPr>
            <p:spPr bwMode="auto">
              <a:xfrm>
                <a:off x="3395507" y="3863458"/>
                <a:ext cx="328718" cy="538995"/>
              </a:xfrm>
              <a:prstGeom prst="cube">
                <a:avLst/>
              </a:prstGeom>
              <a:gradFill>
                <a:gsLst>
                  <a:gs pos="0">
                    <a:schemeClr val="bg2">
                      <a:lumMod val="40000"/>
                      <a:lumOff val="60000"/>
                    </a:schemeClr>
                  </a:gs>
                  <a:gs pos="100000">
                    <a:schemeClr val="bg1">
                      <a:lumMod val="95000"/>
                    </a:schemeClr>
                  </a:gs>
                </a:gsLst>
                <a:lin ang="10800000" scaled="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111" name="直線コネクタ 110"/>
              <p:cNvCxnSpPr>
                <a:endCxn id="110" idx="5"/>
              </p:cNvCxnSpPr>
              <p:nvPr/>
            </p:nvCxnSpPr>
            <p:spPr bwMode="auto">
              <a:xfrm>
                <a:off x="3395507" y="4052888"/>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2" name="直線コネクタ 111"/>
              <p:cNvCxnSpPr/>
              <p:nvPr/>
            </p:nvCxnSpPr>
            <p:spPr bwMode="auto">
              <a:xfrm>
                <a:off x="3395507" y="4132955"/>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3" name="直線コネクタ 112"/>
              <p:cNvCxnSpPr/>
              <p:nvPr/>
            </p:nvCxnSpPr>
            <p:spPr bwMode="auto">
              <a:xfrm>
                <a:off x="3395507" y="4204393"/>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4" name="直線コネクタ 113"/>
              <p:cNvCxnSpPr/>
              <p:nvPr/>
            </p:nvCxnSpPr>
            <p:spPr bwMode="auto">
              <a:xfrm>
                <a:off x="3395507" y="4299643"/>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15" name="グループ化 114"/>
            <p:cNvGrpSpPr/>
            <p:nvPr/>
          </p:nvGrpSpPr>
          <p:grpSpPr>
            <a:xfrm>
              <a:off x="1415780" y="2781617"/>
              <a:ext cx="328718" cy="538995"/>
              <a:chOff x="3395507" y="3863458"/>
              <a:chExt cx="328718" cy="538995"/>
            </a:xfrm>
          </p:grpSpPr>
          <p:sp>
            <p:nvSpPr>
              <p:cNvPr id="116" name="直方体 115"/>
              <p:cNvSpPr/>
              <p:nvPr/>
            </p:nvSpPr>
            <p:spPr bwMode="auto">
              <a:xfrm>
                <a:off x="3395507" y="3863458"/>
                <a:ext cx="328718" cy="538995"/>
              </a:xfrm>
              <a:prstGeom prst="cube">
                <a:avLst/>
              </a:prstGeom>
              <a:gradFill>
                <a:gsLst>
                  <a:gs pos="0">
                    <a:schemeClr val="bg2">
                      <a:lumMod val="40000"/>
                      <a:lumOff val="60000"/>
                    </a:schemeClr>
                  </a:gs>
                  <a:gs pos="100000">
                    <a:schemeClr val="bg1">
                      <a:lumMod val="95000"/>
                    </a:schemeClr>
                  </a:gs>
                </a:gsLst>
                <a:lin ang="10800000" scaled="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117" name="直線コネクタ 116"/>
              <p:cNvCxnSpPr>
                <a:endCxn id="116" idx="5"/>
              </p:cNvCxnSpPr>
              <p:nvPr/>
            </p:nvCxnSpPr>
            <p:spPr bwMode="auto">
              <a:xfrm>
                <a:off x="3395507" y="4052888"/>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8" name="直線コネクタ 117"/>
              <p:cNvCxnSpPr/>
              <p:nvPr/>
            </p:nvCxnSpPr>
            <p:spPr bwMode="auto">
              <a:xfrm>
                <a:off x="3395507" y="4132955"/>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9" name="直線コネクタ 118"/>
              <p:cNvCxnSpPr/>
              <p:nvPr/>
            </p:nvCxnSpPr>
            <p:spPr bwMode="auto">
              <a:xfrm>
                <a:off x="3395507" y="4204393"/>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0" name="直線コネクタ 119"/>
              <p:cNvCxnSpPr/>
              <p:nvPr/>
            </p:nvCxnSpPr>
            <p:spPr bwMode="auto">
              <a:xfrm>
                <a:off x="3395507" y="4299643"/>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21" name="グループ化 120"/>
            <p:cNvGrpSpPr/>
            <p:nvPr/>
          </p:nvGrpSpPr>
          <p:grpSpPr>
            <a:xfrm>
              <a:off x="1656169" y="2781617"/>
              <a:ext cx="328718" cy="538995"/>
              <a:chOff x="3395507" y="3863458"/>
              <a:chExt cx="328718" cy="538995"/>
            </a:xfrm>
          </p:grpSpPr>
          <p:sp>
            <p:nvSpPr>
              <p:cNvPr id="122" name="直方体 121"/>
              <p:cNvSpPr/>
              <p:nvPr/>
            </p:nvSpPr>
            <p:spPr bwMode="auto">
              <a:xfrm>
                <a:off x="3395507" y="3863458"/>
                <a:ext cx="328718" cy="538995"/>
              </a:xfrm>
              <a:prstGeom prst="cube">
                <a:avLst/>
              </a:prstGeom>
              <a:gradFill>
                <a:gsLst>
                  <a:gs pos="0">
                    <a:schemeClr val="bg2">
                      <a:lumMod val="40000"/>
                      <a:lumOff val="60000"/>
                    </a:schemeClr>
                  </a:gs>
                  <a:gs pos="100000">
                    <a:schemeClr val="bg1">
                      <a:lumMod val="95000"/>
                    </a:schemeClr>
                  </a:gs>
                </a:gsLst>
                <a:lin ang="10800000" scaled="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123" name="直線コネクタ 122"/>
              <p:cNvCxnSpPr>
                <a:endCxn id="122" idx="5"/>
              </p:cNvCxnSpPr>
              <p:nvPr/>
            </p:nvCxnSpPr>
            <p:spPr bwMode="auto">
              <a:xfrm>
                <a:off x="3395507" y="4052888"/>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直線コネクタ 123"/>
              <p:cNvCxnSpPr/>
              <p:nvPr/>
            </p:nvCxnSpPr>
            <p:spPr bwMode="auto">
              <a:xfrm>
                <a:off x="3395507" y="4132955"/>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直線コネクタ 124"/>
              <p:cNvCxnSpPr/>
              <p:nvPr/>
            </p:nvCxnSpPr>
            <p:spPr bwMode="auto">
              <a:xfrm>
                <a:off x="3395507" y="4204393"/>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 name="直線コネクタ 125"/>
              <p:cNvCxnSpPr/>
              <p:nvPr/>
            </p:nvCxnSpPr>
            <p:spPr bwMode="auto">
              <a:xfrm>
                <a:off x="3395507" y="4299643"/>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27" name="グループ化 126"/>
            <p:cNvGrpSpPr/>
            <p:nvPr/>
          </p:nvGrpSpPr>
          <p:grpSpPr>
            <a:xfrm>
              <a:off x="1896558" y="2781617"/>
              <a:ext cx="328718" cy="538995"/>
              <a:chOff x="3395507" y="3863458"/>
              <a:chExt cx="328718" cy="538995"/>
            </a:xfrm>
          </p:grpSpPr>
          <p:sp>
            <p:nvSpPr>
              <p:cNvPr id="128" name="直方体 127"/>
              <p:cNvSpPr/>
              <p:nvPr/>
            </p:nvSpPr>
            <p:spPr bwMode="auto">
              <a:xfrm>
                <a:off x="3395507" y="3863458"/>
                <a:ext cx="328718" cy="538995"/>
              </a:xfrm>
              <a:prstGeom prst="cube">
                <a:avLst/>
              </a:prstGeom>
              <a:gradFill>
                <a:gsLst>
                  <a:gs pos="0">
                    <a:schemeClr val="bg2">
                      <a:lumMod val="40000"/>
                      <a:lumOff val="60000"/>
                    </a:schemeClr>
                  </a:gs>
                  <a:gs pos="100000">
                    <a:schemeClr val="bg1">
                      <a:lumMod val="95000"/>
                    </a:schemeClr>
                  </a:gs>
                </a:gsLst>
                <a:lin ang="10800000" scaled="0"/>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129" name="直線コネクタ 128"/>
              <p:cNvCxnSpPr>
                <a:endCxn id="128" idx="5"/>
              </p:cNvCxnSpPr>
              <p:nvPr/>
            </p:nvCxnSpPr>
            <p:spPr bwMode="auto">
              <a:xfrm>
                <a:off x="3395507" y="4052888"/>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直線コネクタ 129"/>
              <p:cNvCxnSpPr/>
              <p:nvPr/>
            </p:nvCxnSpPr>
            <p:spPr bwMode="auto">
              <a:xfrm>
                <a:off x="3395507" y="4132955"/>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直線コネクタ 130"/>
              <p:cNvCxnSpPr/>
              <p:nvPr/>
            </p:nvCxnSpPr>
            <p:spPr bwMode="auto">
              <a:xfrm>
                <a:off x="3395507" y="4204393"/>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直線コネクタ 131"/>
              <p:cNvCxnSpPr/>
              <p:nvPr/>
            </p:nvCxnSpPr>
            <p:spPr bwMode="auto">
              <a:xfrm>
                <a:off x="3395507" y="4299643"/>
                <a:ext cx="2403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sp>
        <p:nvSpPr>
          <p:cNvPr id="133" name="正方形/長方形 132"/>
          <p:cNvSpPr/>
          <p:nvPr/>
        </p:nvSpPr>
        <p:spPr bwMode="auto">
          <a:xfrm>
            <a:off x="4871053" y="2849362"/>
            <a:ext cx="1707730" cy="169277"/>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34" name="正方形/長方形 133"/>
          <p:cNvSpPr/>
          <p:nvPr/>
        </p:nvSpPr>
        <p:spPr bwMode="auto">
          <a:xfrm>
            <a:off x="4871053" y="3018639"/>
            <a:ext cx="1707730" cy="169277"/>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35" name="正方形/長方形 134"/>
          <p:cNvSpPr/>
          <p:nvPr/>
        </p:nvSpPr>
        <p:spPr bwMode="auto">
          <a:xfrm>
            <a:off x="4871053" y="3187916"/>
            <a:ext cx="1707730" cy="169277"/>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15" name="直線コネクタ 14"/>
          <p:cNvCxnSpPr/>
          <p:nvPr/>
        </p:nvCxnSpPr>
        <p:spPr bwMode="auto">
          <a:xfrm>
            <a:off x="4980266" y="2680085"/>
            <a:ext cx="0" cy="6649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直線コネクタ 135"/>
          <p:cNvCxnSpPr/>
          <p:nvPr/>
        </p:nvCxnSpPr>
        <p:spPr bwMode="auto">
          <a:xfrm>
            <a:off x="5094022" y="2680085"/>
            <a:ext cx="0" cy="6649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7" name="直線コネクタ 136"/>
          <p:cNvCxnSpPr/>
          <p:nvPr/>
        </p:nvCxnSpPr>
        <p:spPr bwMode="auto">
          <a:xfrm>
            <a:off x="5203382" y="2680085"/>
            <a:ext cx="0" cy="6649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8" name="直線コネクタ 137"/>
          <p:cNvCxnSpPr/>
          <p:nvPr/>
        </p:nvCxnSpPr>
        <p:spPr bwMode="auto">
          <a:xfrm>
            <a:off x="5317138" y="2680085"/>
            <a:ext cx="0" cy="6649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9" name="直線コネクタ 138"/>
          <p:cNvCxnSpPr/>
          <p:nvPr/>
        </p:nvCxnSpPr>
        <p:spPr bwMode="auto">
          <a:xfrm>
            <a:off x="5431891" y="2680085"/>
            <a:ext cx="0" cy="6649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0" name="直線コネクタ 139"/>
          <p:cNvCxnSpPr/>
          <p:nvPr/>
        </p:nvCxnSpPr>
        <p:spPr bwMode="auto">
          <a:xfrm>
            <a:off x="5545647" y="2680085"/>
            <a:ext cx="0" cy="6649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1" name="直線コネクタ 140"/>
          <p:cNvCxnSpPr/>
          <p:nvPr/>
        </p:nvCxnSpPr>
        <p:spPr bwMode="auto">
          <a:xfrm>
            <a:off x="5655007" y="2680085"/>
            <a:ext cx="0" cy="6649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2" name="直線コネクタ 141"/>
          <p:cNvCxnSpPr/>
          <p:nvPr/>
        </p:nvCxnSpPr>
        <p:spPr bwMode="auto">
          <a:xfrm>
            <a:off x="5768763" y="2680085"/>
            <a:ext cx="0" cy="6649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直線コネクタ 142"/>
          <p:cNvCxnSpPr/>
          <p:nvPr/>
        </p:nvCxnSpPr>
        <p:spPr bwMode="auto">
          <a:xfrm>
            <a:off x="5899755" y="2680085"/>
            <a:ext cx="0" cy="6649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直線コネクタ 143"/>
          <p:cNvCxnSpPr/>
          <p:nvPr/>
        </p:nvCxnSpPr>
        <p:spPr bwMode="auto">
          <a:xfrm>
            <a:off x="6013511" y="2680085"/>
            <a:ext cx="0" cy="6649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直線コネクタ 144"/>
          <p:cNvCxnSpPr/>
          <p:nvPr/>
        </p:nvCxnSpPr>
        <p:spPr bwMode="auto">
          <a:xfrm>
            <a:off x="6122871" y="2680085"/>
            <a:ext cx="0" cy="6649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直線コネクタ 145"/>
          <p:cNvCxnSpPr/>
          <p:nvPr/>
        </p:nvCxnSpPr>
        <p:spPr bwMode="auto">
          <a:xfrm>
            <a:off x="6236627" y="2680085"/>
            <a:ext cx="0" cy="6649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直線コネクタ 146"/>
          <p:cNvCxnSpPr/>
          <p:nvPr/>
        </p:nvCxnSpPr>
        <p:spPr bwMode="auto">
          <a:xfrm>
            <a:off x="6351380" y="2680085"/>
            <a:ext cx="0" cy="6649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8" name="直線コネクタ 147"/>
          <p:cNvCxnSpPr/>
          <p:nvPr/>
        </p:nvCxnSpPr>
        <p:spPr bwMode="auto">
          <a:xfrm>
            <a:off x="6465136" y="2680085"/>
            <a:ext cx="0" cy="66494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1" name="円柱 150"/>
          <p:cNvSpPr/>
          <p:nvPr/>
        </p:nvSpPr>
        <p:spPr bwMode="auto">
          <a:xfrm>
            <a:off x="4899180" y="3822284"/>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52" name="円柱 151"/>
          <p:cNvSpPr/>
          <p:nvPr/>
        </p:nvSpPr>
        <p:spPr bwMode="auto">
          <a:xfrm>
            <a:off x="4915474" y="3722302"/>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53" name="円柱 152"/>
          <p:cNvSpPr/>
          <p:nvPr/>
        </p:nvSpPr>
        <p:spPr bwMode="auto">
          <a:xfrm>
            <a:off x="4929699" y="3629631"/>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54" name="円柱 153"/>
          <p:cNvSpPr/>
          <p:nvPr/>
        </p:nvSpPr>
        <p:spPr bwMode="auto">
          <a:xfrm>
            <a:off x="5121712" y="3914955"/>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55" name="円柱 154"/>
          <p:cNvSpPr/>
          <p:nvPr/>
        </p:nvSpPr>
        <p:spPr bwMode="auto">
          <a:xfrm>
            <a:off x="5135937" y="3822284"/>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56" name="円柱 155"/>
          <p:cNvSpPr/>
          <p:nvPr/>
        </p:nvSpPr>
        <p:spPr bwMode="auto">
          <a:xfrm>
            <a:off x="5152231" y="3722302"/>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57" name="円柱 156"/>
          <p:cNvSpPr/>
          <p:nvPr/>
        </p:nvSpPr>
        <p:spPr bwMode="auto">
          <a:xfrm>
            <a:off x="5166456" y="3629631"/>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58" name="円柱 157"/>
          <p:cNvSpPr/>
          <p:nvPr/>
        </p:nvSpPr>
        <p:spPr bwMode="auto">
          <a:xfrm>
            <a:off x="5364005" y="3914955"/>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59" name="円柱 158"/>
          <p:cNvSpPr/>
          <p:nvPr/>
        </p:nvSpPr>
        <p:spPr bwMode="auto">
          <a:xfrm>
            <a:off x="5378230" y="3822284"/>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60" name="円柱 159"/>
          <p:cNvSpPr/>
          <p:nvPr/>
        </p:nvSpPr>
        <p:spPr bwMode="auto">
          <a:xfrm>
            <a:off x="5394524" y="3722302"/>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61" name="円柱 160"/>
          <p:cNvSpPr/>
          <p:nvPr/>
        </p:nvSpPr>
        <p:spPr bwMode="auto">
          <a:xfrm>
            <a:off x="5408749" y="3629631"/>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62" name="円柱 161"/>
          <p:cNvSpPr/>
          <p:nvPr/>
        </p:nvSpPr>
        <p:spPr bwMode="auto">
          <a:xfrm>
            <a:off x="5600762" y="3914955"/>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63" name="円柱 162"/>
          <p:cNvSpPr/>
          <p:nvPr/>
        </p:nvSpPr>
        <p:spPr bwMode="auto">
          <a:xfrm>
            <a:off x="5614987" y="3822284"/>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64" name="円柱 163"/>
          <p:cNvSpPr/>
          <p:nvPr/>
        </p:nvSpPr>
        <p:spPr bwMode="auto">
          <a:xfrm>
            <a:off x="5631281" y="3722302"/>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65" name="円柱 164"/>
          <p:cNvSpPr/>
          <p:nvPr/>
        </p:nvSpPr>
        <p:spPr bwMode="auto">
          <a:xfrm>
            <a:off x="5645506" y="3629631"/>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66" name="円柱 165"/>
          <p:cNvSpPr/>
          <p:nvPr/>
        </p:nvSpPr>
        <p:spPr bwMode="auto">
          <a:xfrm>
            <a:off x="5823226" y="3914955"/>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67" name="円柱 166"/>
          <p:cNvSpPr/>
          <p:nvPr/>
        </p:nvSpPr>
        <p:spPr bwMode="auto">
          <a:xfrm>
            <a:off x="5837451" y="3822284"/>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68" name="円柱 167"/>
          <p:cNvSpPr/>
          <p:nvPr/>
        </p:nvSpPr>
        <p:spPr bwMode="auto">
          <a:xfrm>
            <a:off x="5853745" y="3722302"/>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69" name="円柱 168"/>
          <p:cNvSpPr/>
          <p:nvPr/>
        </p:nvSpPr>
        <p:spPr bwMode="auto">
          <a:xfrm>
            <a:off x="5867970" y="3629631"/>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70" name="円柱 169"/>
          <p:cNvSpPr/>
          <p:nvPr/>
        </p:nvSpPr>
        <p:spPr bwMode="auto">
          <a:xfrm>
            <a:off x="6059983" y="3914955"/>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71" name="円柱 170"/>
          <p:cNvSpPr/>
          <p:nvPr/>
        </p:nvSpPr>
        <p:spPr bwMode="auto">
          <a:xfrm>
            <a:off x="6074208" y="3822284"/>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72" name="円柱 171"/>
          <p:cNvSpPr/>
          <p:nvPr/>
        </p:nvSpPr>
        <p:spPr bwMode="auto">
          <a:xfrm>
            <a:off x="6090502" y="3722302"/>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73" name="円柱 172"/>
          <p:cNvSpPr/>
          <p:nvPr/>
        </p:nvSpPr>
        <p:spPr bwMode="auto">
          <a:xfrm>
            <a:off x="6104727" y="3629631"/>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74" name="円柱 173"/>
          <p:cNvSpPr/>
          <p:nvPr/>
        </p:nvSpPr>
        <p:spPr bwMode="auto">
          <a:xfrm>
            <a:off x="6302276" y="3914955"/>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75" name="円柱 174"/>
          <p:cNvSpPr/>
          <p:nvPr/>
        </p:nvSpPr>
        <p:spPr bwMode="auto">
          <a:xfrm>
            <a:off x="6316501" y="3822284"/>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76" name="円柱 175"/>
          <p:cNvSpPr/>
          <p:nvPr/>
        </p:nvSpPr>
        <p:spPr bwMode="auto">
          <a:xfrm>
            <a:off x="6332795" y="3722302"/>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77" name="円柱 176"/>
          <p:cNvSpPr/>
          <p:nvPr/>
        </p:nvSpPr>
        <p:spPr bwMode="auto">
          <a:xfrm>
            <a:off x="6347020" y="3629631"/>
            <a:ext cx="197427" cy="118845"/>
          </a:xfrm>
          <a:prstGeom prst="can">
            <a:avLst/>
          </a:prstGeom>
          <a:solidFill>
            <a:srgbClr val="B3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cxnSp>
        <p:nvCxnSpPr>
          <p:cNvPr id="182" name="直線矢印コネクタ 181"/>
          <p:cNvCxnSpPr/>
          <p:nvPr/>
        </p:nvCxnSpPr>
        <p:spPr bwMode="auto">
          <a:xfrm>
            <a:off x="5257692" y="3348268"/>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cxnSp>
        <p:nvCxnSpPr>
          <p:cNvPr id="183" name="直線矢印コネクタ 182"/>
          <p:cNvCxnSpPr/>
          <p:nvPr/>
        </p:nvCxnSpPr>
        <p:spPr bwMode="auto">
          <a:xfrm>
            <a:off x="5507462" y="3348268"/>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cxnSp>
        <p:nvCxnSpPr>
          <p:cNvPr id="184" name="直線矢印コネクタ 183"/>
          <p:cNvCxnSpPr/>
          <p:nvPr/>
        </p:nvCxnSpPr>
        <p:spPr bwMode="auto">
          <a:xfrm>
            <a:off x="5732006" y="3348268"/>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cxnSp>
        <p:nvCxnSpPr>
          <p:cNvPr id="185" name="直線矢印コネクタ 184"/>
          <p:cNvCxnSpPr/>
          <p:nvPr/>
        </p:nvCxnSpPr>
        <p:spPr bwMode="auto">
          <a:xfrm>
            <a:off x="5953104" y="3348268"/>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cxnSp>
        <p:nvCxnSpPr>
          <p:cNvPr id="186" name="直線矢印コネクタ 185"/>
          <p:cNvCxnSpPr/>
          <p:nvPr/>
        </p:nvCxnSpPr>
        <p:spPr bwMode="auto">
          <a:xfrm>
            <a:off x="6203440" y="3348268"/>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cxnSp>
        <p:nvCxnSpPr>
          <p:cNvPr id="187" name="直線矢印コネクタ 186"/>
          <p:cNvCxnSpPr/>
          <p:nvPr/>
        </p:nvCxnSpPr>
        <p:spPr bwMode="auto">
          <a:xfrm>
            <a:off x="6465136" y="3348268"/>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cxnSp>
        <p:nvCxnSpPr>
          <p:cNvPr id="188" name="直線矢印コネクタ 187"/>
          <p:cNvCxnSpPr/>
          <p:nvPr/>
        </p:nvCxnSpPr>
        <p:spPr bwMode="auto">
          <a:xfrm>
            <a:off x="5065861" y="4080336"/>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cxnSp>
        <p:nvCxnSpPr>
          <p:cNvPr id="189" name="直線矢印コネクタ 188"/>
          <p:cNvCxnSpPr/>
          <p:nvPr/>
        </p:nvCxnSpPr>
        <p:spPr bwMode="auto">
          <a:xfrm>
            <a:off x="5317138" y="4080336"/>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cxnSp>
        <p:nvCxnSpPr>
          <p:cNvPr id="190" name="直線矢印コネクタ 189"/>
          <p:cNvCxnSpPr/>
          <p:nvPr/>
        </p:nvCxnSpPr>
        <p:spPr bwMode="auto">
          <a:xfrm>
            <a:off x="5536748" y="4080336"/>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cxnSp>
        <p:nvCxnSpPr>
          <p:cNvPr id="191" name="直線矢印コネクタ 190"/>
          <p:cNvCxnSpPr/>
          <p:nvPr/>
        </p:nvCxnSpPr>
        <p:spPr bwMode="auto">
          <a:xfrm>
            <a:off x="5793747" y="4080336"/>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cxnSp>
        <p:nvCxnSpPr>
          <p:cNvPr id="192" name="直線矢印コネクタ 191"/>
          <p:cNvCxnSpPr/>
          <p:nvPr/>
        </p:nvCxnSpPr>
        <p:spPr bwMode="auto">
          <a:xfrm>
            <a:off x="6013511" y="4080336"/>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cxnSp>
        <p:nvCxnSpPr>
          <p:cNvPr id="193" name="直線矢印コネクタ 192"/>
          <p:cNvCxnSpPr/>
          <p:nvPr/>
        </p:nvCxnSpPr>
        <p:spPr bwMode="auto">
          <a:xfrm>
            <a:off x="6223940" y="4080336"/>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cxnSp>
        <p:nvCxnSpPr>
          <p:cNvPr id="194" name="直線矢印コネクタ 193"/>
          <p:cNvCxnSpPr/>
          <p:nvPr/>
        </p:nvCxnSpPr>
        <p:spPr bwMode="auto">
          <a:xfrm>
            <a:off x="6447284" y="4080336"/>
            <a:ext cx="0" cy="296524"/>
          </a:xfrm>
          <a:prstGeom prst="straightConnector1">
            <a:avLst/>
          </a:prstGeom>
          <a:solidFill>
            <a:schemeClr val="accent1"/>
          </a:solidFill>
          <a:ln w="9525" cap="flat" cmpd="sng" algn="ctr">
            <a:solidFill>
              <a:schemeClr val="accent6"/>
            </a:solidFill>
            <a:prstDash val="solid"/>
            <a:round/>
            <a:headEnd type="none" w="med" len="med"/>
            <a:tailEnd type="arrow"/>
          </a:ln>
          <a:effectLst/>
        </p:spPr>
      </p:cxnSp>
      <p:sp>
        <p:nvSpPr>
          <p:cNvPr id="195" name="テキスト ボックス 194"/>
          <p:cNvSpPr txBox="1"/>
          <p:nvPr/>
        </p:nvSpPr>
        <p:spPr>
          <a:xfrm>
            <a:off x="625546" y="4691803"/>
            <a:ext cx="8139497" cy="1938992"/>
          </a:xfrm>
          <a:prstGeom prst="rect">
            <a:avLst/>
          </a:prstGeom>
          <a:noFill/>
        </p:spPr>
        <p:txBody>
          <a:bodyPr wrap="square" rtlCol="0">
            <a:normAutofit fontScale="92500" lnSpcReduction="10000"/>
          </a:bodyPr>
          <a:lstStyle/>
          <a:p>
            <a:pPr marL="268288" indent="-268288">
              <a:buFont typeface="Arial" panose="020B0604020202020204" pitchFamily="34" charset="0"/>
              <a:buChar char="•"/>
            </a:pPr>
            <a:r>
              <a:rPr lang="ja-JP" altLang="en-US" b="0" smtClean="0">
                <a:solidFill>
                  <a:schemeClr val="tx1"/>
                </a:solidFill>
                <a:latin typeface="+mn-ea"/>
                <a:ea typeface="+mn-ea"/>
              </a:rPr>
              <a:t>多くて年に数回</a:t>
            </a:r>
            <a:endParaRPr lang="en-US" altLang="ja-JP" b="0" smtClean="0">
              <a:solidFill>
                <a:schemeClr val="tx1"/>
              </a:solidFill>
              <a:latin typeface="+mn-ea"/>
              <a:ea typeface="+mn-ea"/>
            </a:endParaRPr>
          </a:p>
          <a:p>
            <a:pPr marL="268288" indent="-268288">
              <a:buFont typeface="Arial" panose="020B0604020202020204" pitchFamily="34" charset="0"/>
              <a:buChar char="•"/>
            </a:pPr>
            <a:r>
              <a:rPr lang="ja-JP" altLang="en-US" b="0" smtClean="0">
                <a:solidFill>
                  <a:schemeClr val="tx1"/>
                </a:solidFill>
                <a:latin typeface="+mn-ea"/>
                <a:ea typeface="+mn-ea"/>
              </a:rPr>
              <a:t>観測</a:t>
            </a:r>
            <a:r>
              <a:rPr lang="ja-JP" altLang="en-US" b="0">
                <a:solidFill>
                  <a:schemeClr val="tx1"/>
                </a:solidFill>
                <a:latin typeface="+mn-ea"/>
                <a:ea typeface="+mn-ea"/>
              </a:rPr>
              <a:t>が長期化する</a:t>
            </a:r>
            <a:r>
              <a:rPr lang="ja-JP" altLang="en-US" b="0" smtClean="0">
                <a:solidFill>
                  <a:schemeClr val="tx1"/>
                </a:solidFill>
                <a:latin typeface="+mn-ea"/>
                <a:ea typeface="+mn-ea"/>
              </a:rPr>
              <a:t>と</a:t>
            </a:r>
            <a:r>
              <a:rPr lang="ja-JP" altLang="en-US" b="0">
                <a:solidFill>
                  <a:schemeClr val="tx1"/>
                </a:solidFill>
                <a:latin typeface="+mn-ea"/>
                <a:ea typeface="+mn-ea"/>
              </a:rPr>
              <a:t>データ</a:t>
            </a:r>
            <a:r>
              <a:rPr lang="ja-JP" altLang="en-US" b="0" smtClean="0">
                <a:solidFill>
                  <a:schemeClr val="tx1"/>
                </a:solidFill>
                <a:latin typeface="+mn-ea"/>
                <a:ea typeface="+mn-ea"/>
              </a:rPr>
              <a:t>量</a:t>
            </a:r>
            <a:r>
              <a:rPr lang="ja-JP" altLang="en-US" b="0">
                <a:solidFill>
                  <a:schemeClr val="tx1"/>
                </a:solidFill>
                <a:latin typeface="+mn-ea"/>
                <a:ea typeface="+mn-ea"/>
              </a:rPr>
              <a:t>も膨大</a:t>
            </a:r>
            <a:r>
              <a:rPr lang="ja-JP" altLang="en-US" b="0" smtClean="0">
                <a:solidFill>
                  <a:schemeClr val="tx1"/>
                </a:solidFill>
                <a:latin typeface="+mn-ea"/>
                <a:ea typeface="+mn-ea"/>
              </a:rPr>
              <a:t>に</a:t>
            </a:r>
            <a:endParaRPr lang="en-US" altLang="ja-JP" b="0" smtClean="0">
              <a:solidFill>
                <a:schemeClr val="tx1"/>
              </a:solidFill>
              <a:latin typeface="+mn-ea"/>
              <a:ea typeface="+mn-ea"/>
            </a:endParaRPr>
          </a:p>
          <a:p>
            <a:pPr marL="268288" indent="-268288">
              <a:buFont typeface="Arial" panose="020B0604020202020204" pitchFamily="34" charset="0"/>
              <a:buChar char="•"/>
            </a:pPr>
            <a:r>
              <a:rPr lang="ja-JP" altLang="en-US" b="0" smtClean="0">
                <a:solidFill>
                  <a:schemeClr val="tx1"/>
                </a:solidFill>
                <a:latin typeface="+mn-ea"/>
                <a:ea typeface="+mn-ea"/>
              </a:rPr>
              <a:t>定常処理との計算資源の競合を</a:t>
            </a:r>
            <a:r>
              <a:rPr lang="ja-JP" altLang="en-US" b="0">
                <a:solidFill>
                  <a:schemeClr val="tx1"/>
                </a:solidFill>
                <a:latin typeface="+mn-ea"/>
                <a:ea typeface="+mn-ea"/>
              </a:rPr>
              <a:t>避けるため、同時期に</a:t>
            </a:r>
            <a:r>
              <a:rPr lang="ja-JP" altLang="en-US" b="0" smtClean="0">
                <a:solidFill>
                  <a:schemeClr val="tx1"/>
                </a:solidFill>
                <a:latin typeface="+mn-ea"/>
                <a:ea typeface="+mn-ea"/>
              </a:rPr>
              <a:t>同構成の計算機をプラス</a:t>
            </a:r>
            <a:r>
              <a:rPr lang="en-US" altLang="ja-JP" b="0" smtClean="0">
                <a:solidFill>
                  <a:schemeClr val="tx1"/>
                </a:solidFill>
                <a:latin typeface="+mn-ea"/>
                <a:ea typeface="+mn-ea"/>
              </a:rPr>
              <a:t>α</a:t>
            </a:r>
            <a:r>
              <a:rPr lang="ja-JP" altLang="en-US" b="0" smtClean="0">
                <a:solidFill>
                  <a:schemeClr val="tx1"/>
                </a:solidFill>
                <a:latin typeface="+mn-ea"/>
                <a:ea typeface="+mn-ea"/>
              </a:rPr>
              <a:t>して調達</a:t>
            </a:r>
            <a:r>
              <a:rPr lang="ja-JP" altLang="en-US" b="0">
                <a:solidFill>
                  <a:schemeClr val="tx1"/>
                </a:solidFill>
                <a:latin typeface="+mn-ea"/>
                <a:ea typeface="+mn-ea"/>
              </a:rPr>
              <a:t>し</a:t>
            </a:r>
            <a:r>
              <a:rPr lang="ja-JP" altLang="en-US" b="0" smtClean="0">
                <a:solidFill>
                  <a:schemeClr val="tx1"/>
                </a:solidFill>
                <a:latin typeface="+mn-ea"/>
                <a:ea typeface="+mn-ea"/>
              </a:rPr>
              <a:t>、維持する必要がある</a:t>
            </a:r>
            <a:endParaRPr lang="en-US" altLang="ja-JP" b="0" smtClean="0">
              <a:solidFill>
                <a:schemeClr val="tx1"/>
              </a:solidFill>
              <a:latin typeface="+mn-ea"/>
              <a:ea typeface="+mn-ea"/>
            </a:endParaRPr>
          </a:p>
          <a:p>
            <a:pPr marL="268288" indent="-268288">
              <a:buFont typeface="Arial" panose="020B0604020202020204" pitchFamily="34" charset="0"/>
              <a:buChar char="•"/>
            </a:pPr>
            <a:r>
              <a:rPr lang="ja-JP" altLang="en-US" b="0" smtClean="0">
                <a:solidFill>
                  <a:schemeClr val="tx1"/>
                </a:solidFill>
                <a:latin typeface="+mn-ea"/>
                <a:ea typeface="+mn-ea"/>
              </a:rPr>
              <a:t>計算機の換装時には構成を変更せざるを得ず、品質</a:t>
            </a:r>
            <a:r>
              <a:rPr lang="ja-JP" altLang="en-US" b="0">
                <a:solidFill>
                  <a:schemeClr val="tx1"/>
                </a:solidFill>
                <a:latin typeface="+mn-ea"/>
                <a:ea typeface="+mn-ea"/>
              </a:rPr>
              <a:t>保証の観点</a:t>
            </a:r>
            <a:r>
              <a:rPr lang="ja-JP" altLang="en-US" b="0" smtClean="0">
                <a:solidFill>
                  <a:schemeClr val="tx1"/>
                </a:solidFill>
                <a:latin typeface="+mn-ea"/>
                <a:ea typeface="+mn-ea"/>
              </a:rPr>
              <a:t>から、</a:t>
            </a:r>
            <a:r>
              <a:rPr lang="ja-JP" altLang="en-US" b="0" u="sng" smtClean="0">
                <a:solidFill>
                  <a:srgbClr val="FF0000"/>
                </a:solidFill>
                <a:latin typeface="+mn-ea"/>
                <a:ea typeface="+mn-ea"/>
              </a:rPr>
              <a:t>プロダクトの同一性が検証必須</a:t>
            </a:r>
            <a:endParaRPr lang="en-US" altLang="ja-JP" b="0" u="sng" smtClean="0">
              <a:solidFill>
                <a:srgbClr val="FF0000"/>
              </a:solidFill>
              <a:latin typeface="+mn-ea"/>
              <a:ea typeface="+mn-ea"/>
            </a:endParaRPr>
          </a:p>
        </p:txBody>
      </p:sp>
      <p:cxnSp>
        <p:nvCxnSpPr>
          <p:cNvPr id="37" name="直線矢印コネクタ 36"/>
          <p:cNvCxnSpPr/>
          <p:nvPr/>
        </p:nvCxnSpPr>
        <p:spPr bwMode="auto">
          <a:xfrm>
            <a:off x="4871053" y="2522680"/>
            <a:ext cx="1707730" cy="0"/>
          </a:xfrm>
          <a:prstGeom prst="straightConnector1">
            <a:avLst/>
          </a:prstGeom>
          <a:solidFill>
            <a:schemeClr val="accent1"/>
          </a:solidFill>
          <a:ln w="9525" cap="flat" cmpd="sng" algn="ctr">
            <a:solidFill>
              <a:schemeClr val="accent2"/>
            </a:solidFill>
            <a:prstDash val="solid"/>
            <a:round/>
            <a:headEnd type="arrow"/>
            <a:tailEnd type="arrow"/>
          </a:ln>
          <a:effectLst/>
        </p:spPr>
      </p:cxnSp>
      <p:sp>
        <p:nvSpPr>
          <p:cNvPr id="196" name="テキスト ボックス 195"/>
          <p:cNvSpPr txBox="1"/>
          <p:nvPr/>
        </p:nvSpPr>
        <p:spPr>
          <a:xfrm>
            <a:off x="6578783" y="2288598"/>
            <a:ext cx="2083576" cy="830997"/>
          </a:xfrm>
          <a:prstGeom prst="rect">
            <a:avLst/>
          </a:prstGeom>
          <a:noFill/>
        </p:spPr>
        <p:txBody>
          <a:bodyPr wrap="square" rtlCol="0">
            <a:spAutoFit/>
          </a:bodyPr>
          <a:lstStyle/>
          <a:p>
            <a:r>
              <a:rPr lang="ja-JP" altLang="en-US" b="0" smtClean="0">
                <a:solidFill>
                  <a:schemeClr val="tx1"/>
                </a:solidFill>
                <a:latin typeface="+mn-ea"/>
                <a:ea typeface="+mn-ea"/>
              </a:rPr>
              <a:t>処理時間は</a:t>
            </a:r>
            <a:endParaRPr lang="en-US" altLang="ja-JP" b="0" smtClean="0">
              <a:solidFill>
                <a:schemeClr val="tx1"/>
              </a:solidFill>
              <a:latin typeface="+mn-ea"/>
              <a:ea typeface="+mn-ea"/>
            </a:endParaRPr>
          </a:p>
          <a:p>
            <a:r>
              <a:rPr lang="ja-JP" altLang="en-US" b="0" smtClean="0">
                <a:solidFill>
                  <a:schemeClr val="tx1"/>
                </a:solidFill>
                <a:latin typeface="+mn-ea"/>
                <a:ea typeface="+mn-ea"/>
              </a:rPr>
              <a:t> 早いほど良い</a:t>
            </a:r>
            <a:endParaRPr lang="en-US" altLang="ja-JP" b="0" smtClean="0">
              <a:solidFill>
                <a:schemeClr val="tx1"/>
              </a:solidFill>
              <a:latin typeface="+mn-ea"/>
              <a:ea typeface="+mn-ea"/>
            </a:endParaRPr>
          </a:p>
        </p:txBody>
      </p:sp>
    </p:spTree>
    <p:extLst>
      <p:ext uri="{BB962C8B-B14F-4D97-AF65-F5344CB8AC3E}">
        <p14:creationId xmlns:p14="http://schemas.microsoft.com/office/powerpoint/2010/main" val="33495385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1"/>
          <p:cNvSpPr>
            <a:spLocks noGrp="1" noChangeArrowheads="1"/>
          </p:cNvSpPr>
          <p:nvPr>
            <p:ph type="sldNum" sz="quarter" idx="10"/>
          </p:nvPr>
        </p:nvSpPr>
        <p:spPr>
          <a:noFill/>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40FB1181-D3DB-4E95-B1F3-A9F45280D35A}" type="slidenum">
              <a:rPr lang="ja-JP" altLang="en-US" sz="1400" smtClean="0"/>
              <a:pPr eaLnBrk="1" hangingPunct="1"/>
              <a:t>4</a:t>
            </a:fld>
            <a:endParaRPr lang="en-US" altLang="ja-JP" sz="1400" smtClean="0"/>
          </a:p>
        </p:txBody>
      </p:sp>
      <p:sp>
        <p:nvSpPr>
          <p:cNvPr id="25604" name="Text Box 7"/>
          <p:cNvSpPr txBox="1">
            <a:spLocks noChangeArrowheads="1"/>
          </p:cNvSpPr>
          <p:nvPr/>
        </p:nvSpPr>
        <p:spPr bwMode="auto">
          <a:xfrm>
            <a:off x="115888" y="84138"/>
            <a:ext cx="77279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sz="2400" b="1">
                <a:solidFill>
                  <a:schemeClr val="accent2"/>
                </a:solidFill>
                <a:latin typeface="Century" pitchFamily="18" charset="0"/>
                <a:ea typeface="ＭＳ Ｐゴシック" charset="-128"/>
              </a:defRPr>
            </a:lvl1pPr>
            <a:lvl2pPr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marL="0" lvl="1" eaLnBrk="1" fontAlgn="t" hangingPunct="1"/>
            <a:r>
              <a:rPr lang="zh-TW" altLang="en-US" sz="2800">
                <a:solidFill>
                  <a:srgbClr val="000099"/>
                </a:solidFill>
                <a:latin typeface="Arial" charset="0"/>
                <a:cs typeface="Arial" charset="0"/>
              </a:rPr>
              <a:t>経緯：課題</a:t>
            </a:r>
            <a:r>
              <a:rPr lang="zh-TW" altLang="en-US" sz="2800" smtClean="0">
                <a:solidFill>
                  <a:srgbClr val="000099"/>
                </a:solidFill>
                <a:latin typeface="Arial" charset="0"/>
                <a:cs typeface="Arial" charset="0"/>
              </a:rPr>
              <a:t>認識</a:t>
            </a:r>
            <a:endParaRPr lang="en-US" altLang="ja-JP" sz="2800">
              <a:solidFill>
                <a:srgbClr val="000099"/>
              </a:solidFill>
              <a:latin typeface="Arial" charset="0"/>
              <a:cs typeface="Arial" charset="0"/>
            </a:endParaRPr>
          </a:p>
        </p:txBody>
      </p:sp>
      <p:sp>
        <p:nvSpPr>
          <p:cNvPr id="6" name="コンテンツ プレースホルダー 2"/>
          <p:cNvSpPr>
            <a:spLocks noGrp="1"/>
          </p:cNvSpPr>
          <p:nvPr>
            <p:ph idx="1"/>
          </p:nvPr>
        </p:nvSpPr>
        <p:spPr>
          <a:xfrm>
            <a:off x="457200" y="1086493"/>
            <a:ext cx="8229600" cy="5078001"/>
          </a:xfrm>
        </p:spPr>
        <p:txBody>
          <a:bodyPr/>
          <a:lstStyle/>
          <a:p>
            <a:endParaRPr kumimoji="1" lang="ja-JP" altLang="en-US"/>
          </a:p>
        </p:txBody>
      </p:sp>
      <p:sp>
        <p:nvSpPr>
          <p:cNvPr id="2" name="正方形/長方形 1"/>
          <p:cNvSpPr/>
          <p:nvPr/>
        </p:nvSpPr>
        <p:spPr bwMode="auto">
          <a:xfrm>
            <a:off x="636997" y="1027418"/>
            <a:ext cx="3226086" cy="61645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r>
              <a:rPr kumimoji="1" lang="ja-JP" altLang="en-US" sz="1800" b="1" i="0" u="none" strike="noStrike" cap="none" normalizeH="0" baseline="0" smtClean="0">
                <a:ln>
                  <a:noFill/>
                </a:ln>
                <a:solidFill>
                  <a:schemeClr val="accent2"/>
                </a:solidFill>
                <a:effectLst/>
                <a:latin typeface="Century" pitchFamily="18" charset="0"/>
                <a:ea typeface="ＭＳ Ｐゴシック" pitchFamily="50" charset="-128"/>
              </a:rPr>
              <a:t>従来の衛星データ処理計算機の構成・調達方式</a:t>
            </a:r>
          </a:p>
        </p:txBody>
      </p:sp>
      <p:sp>
        <p:nvSpPr>
          <p:cNvPr id="7" name="正方形/長方形 6"/>
          <p:cNvSpPr/>
          <p:nvPr/>
        </p:nvSpPr>
        <p:spPr bwMode="auto">
          <a:xfrm>
            <a:off x="4940154" y="1027418"/>
            <a:ext cx="3226086" cy="6164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t" latinLnBrk="0" hangingPunct="1">
              <a:lnSpc>
                <a:spcPct val="100000"/>
              </a:lnSpc>
              <a:spcBef>
                <a:spcPct val="0"/>
              </a:spcBef>
              <a:spcAft>
                <a:spcPct val="0"/>
              </a:spcAft>
              <a:buClrTx/>
              <a:buSzTx/>
              <a:buFontTx/>
              <a:buNone/>
              <a:tabLst/>
            </a:pPr>
            <a:r>
              <a:rPr kumimoji="1" lang="ja-JP" altLang="en-US" sz="1800" b="1" i="0" u="none" strike="noStrike" cap="none" normalizeH="0" baseline="0" smtClean="0">
                <a:ln>
                  <a:noFill/>
                </a:ln>
                <a:solidFill>
                  <a:schemeClr val="accent2"/>
                </a:solidFill>
                <a:effectLst/>
                <a:latin typeface="Century" pitchFamily="18" charset="0"/>
                <a:ea typeface="ＭＳ Ｐゴシック" pitchFamily="50" charset="-128"/>
              </a:rPr>
              <a:t>課題</a:t>
            </a:r>
          </a:p>
        </p:txBody>
      </p:sp>
      <p:sp>
        <p:nvSpPr>
          <p:cNvPr id="8" name="正方形/長方形 7"/>
          <p:cNvSpPr/>
          <p:nvPr/>
        </p:nvSpPr>
        <p:spPr bwMode="auto">
          <a:xfrm>
            <a:off x="636997" y="1765449"/>
            <a:ext cx="3226086" cy="267299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85750" indent="-285750" fontAlgn="t">
              <a:buFont typeface="Arial" panose="020B0604020202020204" pitchFamily="34" charset="0"/>
              <a:buChar char="•"/>
            </a:pPr>
            <a:r>
              <a:rPr lang="ja-JP" altLang="en-US" sz="1800">
                <a:ea typeface="ＭＳ Ｐゴシック" pitchFamily="50" charset="-128"/>
              </a:rPr>
              <a:t>プロジェクト（衛星</a:t>
            </a:r>
            <a:r>
              <a:rPr lang="ja-JP" altLang="en-US" sz="1800" smtClean="0">
                <a:ea typeface="ＭＳ Ｐゴシック" pitchFamily="50" charset="-128"/>
              </a:rPr>
              <a:t>の開発・</a:t>
            </a:r>
            <a:r>
              <a:rPr lang="ja-JP" altLang="en-US" sz="1800">
                <a:ea typeface="ＭＳ Ｐゴシック" pitchFamily="50" charset="-128"/>
              </a:rPr>
              <a:t>運用計画）毎に個別に</a:t>
            </a:r>
            <a:r>
              <a:rPr lang="ja-JP" altLang="en-US" sz="1800" smtClean="0">
                <a:ea typeface="ＭＳ Ｐゴシック" pitchFamily="50" charset="-128"/>
              </a:rPr>
              <a:t>調達</a:t>
            </a:r>
            <a:endParaRPr lang="en-US" altLang="ja-JP" sz="1800" smtClean="0">
              <a:ea typeface="ＭＳ Ｐゴシック" pitchFamily="50" charset="-128"/>
            </a:endParaRPr>
          </a:p>
          <a:p>
            <a:pPr marL="285750" indent="-285750" fontAlgn="t">
              <a:buFont typeface="Arial" panose="020B0604020202020204" pitchFamily="34" charset="0"/>
              <a:buChar char="•"/>
            </a:pPr>
            <a:r>
              <a:rPr lang="ja-JP" altLang="en-US" sz="1800" smtClean="0">
                <a:ea typeface="ＭＳ Ｐゴシック" pitchFamily="50" charset="-128"/>
              </a:rPr>
              <a:t>定常のデータ処理向け</a:t>
            </a:r>
            <a:r>
              <a:rPr lang="ja-JP" altLang="en-US" sz="1800">
                <a:ea typeface="ＭＳ Ｐゴシック" pitchFamily="50" charset="-128"/>
              </a:rPr>
              <a:t>のリソースの他にプラス</a:t>
            </a:r>
            <a:r>
              <a:rPr lang="en-US" altLang="ja-JP" sz="1800">
                <a:latin typeface="ＭＳ Ｐゴシック" panose="020B0600070205080204" pitchFamily="50" charset="-128"/>
                <a:ea typeface="ＭＳ Ｐゴシック" panose="020B0600070205080204" pitchFamily="50" charset="-128"/>
              </a:rPr>
              <a:t>α</a:t>
            </a:r>
            <a:r>
              <a:rPr lang="ja-JP" altLang="en-US" sz="1800">
                <a:ea typeface="ＭＳ Ｐゴシック" pitchFamily="50" charset="-128"/>
              </a:rPr>
              <a:t>して「再処理」</a:t>
            </a:r>
            <a:r>
              <a:rPr lang="ja-JP" altLang="en-US" sz="1800" smtClean="0">
                <a:ea typeface="ＭＳ Ｐゴシック" pitchFamily="50" charset="-128"/>
              </a:rPr>
              <a:t>用リソースを調達</a:t>
            </a:r>
            <a:endParaRPr lang="en-US" altLang="ja-JP" sz="1800" smtClean="0">
              <a:ea typeface="ＭＳ Ｐゴシック" pitchFamily="50" charset="-128"/>
            </a:endParaRPr>
          </a:p>
          <a:p>
            <a:pPr marL="285750" indent="-285750" fontAlgn="t">
              <a:buFont typeface="Arial" panose="020B0604020202020204" pitchFamily="34" charset="0"/>
              <a:buChar char="•"/>
            </a:pPr>
            <a:r>
              <a:rPr lang="ja-JP" altLang="en-US" sz="1800">
                <a:ea typeface="ＭＳ Ｐゴシック" pitchFamily="50" charset="-128"/>
              </a:rPr>
              <a:t>衛星の運用終了後も「再処理」用の計算機</a:t>
            </a:r>
            <a:r>
              <a:rPr lang="ja-JP" altLang="en-US" sz="1800" smtClean="0">
                <a:ea typeface="ＭＳ Ｐゴシック" pitchFamily="50" charset="-128"/>
              </a:rPr>
              <a:t>を</a:t>
            </a:r>
            <a:r>
              <a:rPr lang="ja-JP" altLang="en-US" sz="1800">
                <a:ea typeface="ＭＳ Ｐゴシック" pitchFamily="50" charset="-128"/>
              </a:rPr>
              <a:t>維持管理</a:t>
            </a:r>
            <a:endParaRPr lang="en-US" altLang="ja-JP" sz="1800" smtClean="0">
              <a:ea typeface="ＭＳ Ｐゴシック" pitchFamily="50" charset="-128"/>
            </a:endParaRPr>
          </a:p>
        </p:txBody>
      </p:sp>
      <p:sp>
        <p:nvSpPr>
          <p:cNvPr id="9" name="正方形/長方形 8"/>
          <p:cNvSpPr/>
          <p:nvPr/>
        </p:nvSpPr>
        <p:spPr bwMode="auto">
          <a:xfrm>
            <a:off x="4940154" y="1765449"/>
            <a:ext cx="3226086" cy="267299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85750" indent="-285750" fontAlgn="t">
              <a:buFont typeface="Arial" panose="020B0604020202020204" pitchFamily="34" charset="0"/>
              <a:buChar char="•"/>
            </a:pPr>
            <a:r>
              <a:rPr lang="ja-JP" altLang="en-US" sz="1800" smtClean="0">
                <a:ea typeface="ＭＳ Ｐゴシック" pitchFamily="50" charset="-128"/>
              </a:rPr>
              <a:t>衛星の寿命が計算機のリース期間より長く、換装の度にソフトの移植、データ検証のコストがかかる</a:t>
            </a:r>
            <a:endParaRPr lang="en-US" altLang="ja-JP" sz="1800" smtClean="0">
              <a:ea typeface="ＭＳ Ｐゴシック" pitchFamily="50" charset="-128"/>
            </a:endParaRPr>
          </a:p>
          <a:p>
            <a:pPr marL="285750" indent="-285750" fontAlgn="t">
              <a:buFont typeface="Arial" panose="020B0604020202020204" pitchFamily="34" charset="0"/>
              <a:buChar char="•"/>
            </a:pPr>
            <a:r>
              <a:rPr lang="ja-JP" altLang="en-US" sz="1800" smtClean="0">
                <a:ea typeface="ＭＳ Ｐゴシック" pitchFamily="50" charset="-128"/>
              </a:rPr>
              <a:t>再処理の</a:t>
            </a:r>
            <a:r>
              <a:rPr lang="ja-JP" altLang="en-US" sz="1800">
                <a:ea typeface="ＭＳ Ｐゴシック" pitchFamily="50" charset="-128"/>
              </a:rPr>
              <a:t>ため</a:t>
            </a:r>
            <a:r>
              <a:rPr lang="ja-JP" altLang="en-US" sz="1800" smtClean="0">
                <a:ea typeface="ＭＳ Ｐゴシック" pitchFamily="50" charset="-128"/>
              </a:rPr>
              <a:t>に</a:t>
            </a:r>
            <a:r>
              <a:rPr lang="ja-JP" altLang="en-US" sz="1800">
                <a:ea typeface="ＭＳ Ｐゴシック" pitchFamily="50" charset="-128"/>
              </a:rPr>
              <a:t>計算機保守</a:t>
            </a:r>
            <a:r>
              <a:rPr lang="ja-JP" altLang="en-US" sz="1800" smtClean="0">
                <a:ea typeface="ＭＳ Ｐゴシック" pitchFamily="50" charset="-128"/>
              </a:rPr>
              <a:t>、</a:t>
            </a:r>
            <a:r>
              <a:rPr lang="ja-JP" altLang="en-US" sz="1800">
                <a:ea typeface="ＭＳ Ｐゴシック" pitchFamily="50" charset="-128"/>
              </a:rPr>
              <a:t>運用</a:t>
            </a:r>
            <a:r>
              <a:rPr lang="ja-JP" altLang="en-US" sz="1800" smtClean="0">
                <a:ea typeface="ＭＳ Ｐゴシック" pitchFamily="50" charset="-128"/>
              </a:rPr>
              <a:t>費用が</a:t>
            </a:r>
            <a:r>
              <a:rPr lang="ja-JP" altLang="en-US" sz="1800">
                <a:ea typeface="ＭＳ Ｐゴシック" pitchFamily="50" charset="-128"/>
              </a:rPr>
              <a:t>継続して</a:t>
            </a:r>
            <a:r>
              <a:rPr lang="ja-JP" altLang="en-US" sz="1800" smtClean="0">
                <a:ea typeface="ＭＳ Ｐゴシック" pitchFamily="50" charset="-128"/>
              </a:rPr>
              <a:t>必要</a:t>
            </a:r>
            <a:endParaRPr lang="en-US" altLang="ja-JP" sz="1800" smtClean="0">
              <a:ea typeface="ＭＳ Ｐゴシック" pitchFamily="50" charset="-128"/>
            </a:endParaRPr>
          </a:p>
          <a:p>
            <a:pPr marL="285750" indent="-285750" fontAlgn="t">
              <a:buFont typeface="Arial" panose="020B0604020202020204" pitchFamily="34" charset="0"/>
              <a:buChar char="•"/>
            </a:pPr>
            <a:r>
              <a:rPr kumimoji="1" lang="ja-JP" altLang="en-US" sz="1800" b="1" i="0" u="none" strike="noStrike" cap="none" normalizeH="0" baseline="0" smtClean="0">
                <a:ln>
                  <a:noFill/>
                </a:ln>
                <a:solidFill>
                  <a:schemeClr val="accent2"/>
                </a:solidFill>
                <a:effectLst/>
                <a:latin typeface="Century" pitchFamily="18" charset="0"/>
                <a:ea typeface="ＭＳ Ｐゴシック" pitchFamily="50" charset="-128"/>
              </a:rPr>
              <a:t>再処理に要する期間が長期化し、ユーザーサービスが低下</a:t>
            </a:r>
            <a:endParaRPr kumimoji="1" lang="en-US" altLang="ja-JP" sz="18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4" name="二等辺三角形 3"/>
          <p:cNvSpPr/>
          <p:nvPr/>
        </p:nvSpPr>
        <p:spPr bwMode="auto">
          <a:xfrm rot="5400000">
            <a:off x="3020602" y="2825400"/>
            <a:ext cx="2722652" cy="503434"/>
          </a:xfrm>
          <a:prstGeom prst="triangle">
            <a:avLst/>
          </a:prstGeom>
          <a:solidFill>
            <a:srgbClr val="FF99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2" name="正方形/長方形 11"/>
          <p:cNvSpPr/>
          <p:nvPr/>
        </p:nvSpPr>
        <p:spPr bwMode="auto">
          <a:xfrm>
            <a:off x="1510302" y="4631377"/>
            <a:ext cx="6655938" cy="1502295"/>
          </a:xfrm>
          <a:prstGeom prst="rect">
            <a:avLst/>
          </a:prstGeom>
          <a:solidFill>
            <a:srgbClr val="FF999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l" defTabSz="914400" rtl="0" eaLnBrk="1" fontAlgn="t" latinLnBrk="0" hangingPunct="1">
              <a:lnSpc>
                <a:spcPct val="100000"/>
              </a:lnSpc>
              <a:spcBef>
                <a:spcPct val="0"/>
              </a:spcBef>
              <a:spcAft>
                <a:spcPct val="0"/>
              </a:spcAft>
              <a:buClrTx/>
              <a:buSzTx/>
              <a:buFont typeface="+mj-lt"/>
              <a:buAutoNum type="arabicPeriod"/>
              <a:tabLst/>
            </a:pPr>
            <a:r>
              <a:rPr kumimoji="1" lang="en-US" altLang="ja-JP" sz="1800" b="1" i="0" u="none" strike="noStrike" cap="none" normalizeH="0" baseline="0" smtClean="0">
                <a:ln>
                  <a:noFill/>
                </a:ln>
                <a:solidFill>
                  <a:schemeClr val="accent2"/>
                </a:solidFill>
                <a:effectLst/>
                <a:latin typeface="+mn-ea"/>
                <a:ea typeface="+mn-ea"/>
              </a:rPr>
              <a:t>JAXA</a:t>
            </a:r>
            <a:r>
              <a:rPr kumimoji="1" lang="ja-JP" altLang="en-US" sz="1800" b="1" i="0" u="none" strike="noStrike" cap="none" normalizeH="0" baseline="0" smtClean="0">
                <a:ln>
                  <a:noFill/>
                </a:ln>
                <a:solidFill>
                  <a:schemeClr val="accent2"/>
                </a:solidFill>
                <a:effectLst/>
                <a:latin typeface="Century" pitchFamily="18" charset="0"/>
                <a:ea typeface="ＭＳ Ｐゴシック" pitchFamily="50" charset="-128"/>
              </a:rPr>
              <a:t>が保有する大規模計算リソースであるスーパーコンピュータ（</a:t>
            </a:r>
            <a:r>
              <a:rPr kumimoji="1" lang="en-US" altLang="ja-JP" sz="1800" b="1" i="0" u="none" strike="noStrike" cap="none" normalizeH="0" baseline="0" smtClean="0">
                <a:ln>
                  <a:noFill/>
                </a:ln>
                <a:solidFill>
                  <a:schemeClr val="accent2"/>
                </a:solidFill>
                <a:effectLst/>
                <a:latin typeface="ＭＳ Ｐゴシック" panose="020B0600070205080204" pitchFamily="50" charset="-128"/>
                <a:ea typeface="ＭＳ Ｐゴシック" panose="020B0600070205080204" pitchFamily="50" charset="-128"/>
              </a:rPr>
              <a:t>JSS</a:t>
            </a:r>
            <a:r>
              <a:rPr kumimoji="1" lang="ja-JP" altLang="en-US" sz="1800" b="1" i="0" u="none" strike="noStrike" cap="none" normalizeH="0" baseline="0" smtClean="0">
                <a:ln>
                  <a:noFill/>
                </a:ln>
                <a:solidFill>
                  <a:schemeClr val="accent2"/>
                </a:solidFill>
                <a:effectLst/>
                <a:latin typeface="Century" pitchFamily="18" charset="0"/>
                <a:ea typeface="ＭＳ Ｐゴシック" pitchFamily="50" charset="-128"/>
              </a:rPr>
              <a:t>）を有効利用することでコスト削減、運用効率化ができる。</a:t>
            </a:r>
            <a:endParaRPr kumimoji="1" lang="en-US" altLang="ja-JP" sz="1800" b="1" i="0" u="none" strike="noStrike" cap="none" normalizeH="0" baseline="0" smtClean="0">
              <a:ln>
                <a:noFill/>
              </a:ln>
              <a:solidFill>
                <a:schemeClr val="accent2"/>
              </a:solidFill>
              <a:effectLst/>
              <a:latin typeface="Century" pitchFamily="18" charset="0"/>
              <a:ea typeface="ＭＳ Ｐゴシック" pitchFamily="50" charset="-128"/>
            </a:endParaRPr>
          </a:p>
          <a:p>
            <a:pPr marL="342900" indent="-342900" fontAlgn="t">
              <a:buFont typeface="+mj-lt"/>
              <a:buAutoNum type="arabicPeriod"/>
            </a:pPr>
            <a:r>
              <a:rPr lang="ja-JP" altLang="en-US" sz="1800">
                <a:ea typeface="ＭＳ Ｐゴシック" pitchFamily="50" charset="-128"/>
              </a:rPr>
              <a:t>データ処理期間の短縮に</a:t>
            </a:r>
            <a:r>
              <a:rPr lang="ja-JP" altLang="en-US" sz="1800" smtClean="0">
                <a:ea typeface="ＭＳ Ｐゴシック" pitchFamily="50" charset="-128"/>
              </a:rPr>
              <a:t>より、ユーザーサービスの向上とともに運用費用の削減ができる。</a:t>
            </a:r>
            <a:endParaRPr lang="en-US" altLang="ja-JP" sz="1800" smtClean="0">
              <a:ea typeface="ＭＳ Ｐゴシック" pitchFamily="50" charset="-128"/>
            </a:endParaRPr>
          </a:p>
          <a:p>
            <a:pPr marL="342900" indent="-342900" fontAlgn="t">
              <a:buFont typeface="+mj-lt"/>
              <a:buAutoNum type="arabicPeriod"/>
            </a:pPr>
            <a:r>
              <a:rPr kumimoji="1" lang="ja-JP" altLang="en-US" sz="1800" b="1" i="0" u="none" strike="noStrike" cap="none" normalizeH="0" baseline="0">
                <a:ln>
                  <a:noFill/>
                </a:ln>
                <a:solidFill>
                  <a:schemeClr val="accent2"/>
                </a:solidFill>
                <a:effectLst/>
                <a:latin typeface="Century" pitchFamily="18" charset="0"/>
                <a:ea typeface="ＭＳ Ｐゴシック" pitchFamily="50" charset="-128"/>
              </a:rPr>
              <a:t>品質保証の条件</a:t>
            </a:r>
            <a:r>
              <a:rPr kumimoji="1" lang="ja-JP" altLang="en-US" sz="1800" b="1" i="0" u="none" strike="noStrike" cap="none" normalizeH="0" baseline="0" smtClean="0">
                <a:ln>
                  <a:noFill/>
                </a:ln>
                <a:solidFill>
                  <a:schemeClr val="accent2"/>
                </a:solidFill>
                <a:effectLst/>
                <a:latin typeface="Century" pitchFamily="18" charset="0"/>
                <a:ea typeface="ＭＳ Ｐゴシック" pitchFamily="50" charset="-128"/>
              </a:rPr>
              <a:t>を</a:t>
            </a:r>
            <a:r>
              <a:rPr kumimoji="1" lang="ja-JP" altLang="en-US" sz="1800" b="1" i="0" u="none" strike="noStrike" cap="none" normalizeH="0" baseline="0">
                <a:ln>
                  <a:noFill/>
                </a:ln>
                <a:solidFill>
                  <a:schemeClr val="accent2"/>
                </a:solidFill>
                <a:effectLst/>
                <a:latin typeface="Century" pitchFamily="18" charset="0"/>
                <a:ea typeface="ＭＳ Ｐゴシック" pitchFamily="50" charset="-128"/>
              </a:rPr>
              <a:t>クリアすることが必須</a:t>
            </a:r>
            <a:endParaRPr kumimoji="1" lang="en-US" altLang="ja-JP" sz="18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5" name="右矢印 4"/>
          <p:cNvSpPr/>
          <p:nvPr/>
        </p:nvSpPr>
        <p:spPr bwMode="auto">
          <a:xfrm>
            <a:off x="636997" y="5084573"/>
            <a:ext cx="770563" cy="595901"/>
          </a:xfrm>
          <a:prstGeom prst="right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t" latinLnBrk="0" hangingPunct="1">
              <a:lnSpc>
                <a:spcPct val="100000"/>
              </a:lnSpc>
              <a:spcBef>
                <a:spcPct val="0"/>
              </a:spcBef>
              <a:spcAft>
                <a:spcPct val="0"/>
              </a:spcAft>
              <a:buClrTx/>
              <a:buSzTx/>
              <a:buFontTx/>
              <a:buNone/>
              <a:tabLst/>
            </a:pPr>
            <a:endParaRPr kumimoji="1" lang="ja-JP" altLang="en-US" sz="32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14" name="テキスト ボックス 13"/>
          <p:cNvSpPr txBox="1"/>
          <p:nvPr/>
        </p:nvSpPr>
        <p:spPr>
          <a:xfrm>
            <a:off x="1464975" y="6113126"/>
            <a:ext cx="6030930" cy="307777"/>
          </a:xfrm>
          <a:prstGeom prst="rect">
            <a:avLst/>
          </a:prstGeom>
          <a:noFill/>
        </p:spPr>
        <p:txBody>
          <a:bodyPr wrap="square" rtlCol="0">
            <a:spAutoFit/>
          </a:bodyPr>
          <a:lstStyle/>
          <a:p>
            <a:r>
              <a:rPr kumimoji="1" lang="en-US" altLang="ja-JP" sz="1400" smtClean="0">
                <a:latin typeface="+mn-ea"/>
                <a:ea typeface="+mn-ea"/>
              </a:rPr>
              <a:t>※JSS</a:t>
            </a:r>
            <a:r>
              <a:rPr kumimoji="1" lang="ja-JP" altLang="en-US" sz="1400" smtClean="0">
                <a:latin typeface="+mn-ea"/>
                <a:ea typeface="+mn-ea"/>
              </a:rPr>
              <a:t>：</a:t>
            </a:r>
            <a:r>
              <a:rPr kumimoji="1" lang="en-US" altLang="ja-JP" sz="1400" smtClean="0">
                <a:latin typeface="+mn-ea"/>
                <a:ea typeface="+mn-ea"/>
              </a:rPr>
              <a:t>JAXA Supercomputer System</a:t>
            </a:r>
            <a:r>
              <a:rPr kumimoji="1" lang="ja-JP" altLang="en-US" sz="1400" smtClean="0">
                <a:latin typeface="+mn-ea"/>
                <a:ea typeface="+mn-ea"/>
              </a:rPr>
              <a:t>の略</a:t>
            </a:r>
            <a:endParaRPr kumimoji="1" lang="ja-JP" altLang="en-US" sz="1400">
              <a:latin typeface="+mn-ea"/>
              <a:ea typeface="+mn-ea"/>
            </a:endParaRPr>
          </a:p>
        </p:txBody>
      </p:sp>
    </p:spTree>
    <p:extLst>
      <p:ext uri="{BB962C8B-B14F-4D97-AF65-F5344CB8AC3E}">
        <p14:creationId xmlns:p14="http://schemas.microsoft.com/office/powerpoint/2010/main" val="35137317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1"/>
          <p:cNvSpPr>
            <a:spLocks noGrp="1" noChangeArrowheads="1"/>
          </p:cNvSpPr>
          <p:nvPr>
            <p:ph type="sldNum" sz="quarter" idx="10"/>
          </p:nvPr>
        </p:nvSpPr>
        <p:spPr>
          <a:noFill/>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40FB1181-D3DB-4E95-B1F3-A9F45280D35A}" type="slidenum">
              <a:rPr lang="ja-JP" altLang="en-US" sz="1400" smtClean="0"/>
              <a:pPr eaLnBrk="1" hangingPunct="1"/>
              <a:t>5</a:t>
            </a:fld>
            <a:endParaRPr lang="en-US" altLang="ja-JP" sz="1400" smtClean="0"/>
          </a:p>
        </p:txBody>
      </p:sp>
      <p:sp>
        <p:nvSpPr>
          <p:cNvPr id="25604" name="Text Box 7"/>
          <p:cNvSpPr txBox="1">
            <a:spLocks noChangeArrowheads="1"/>
          </p:cNvSpPr>
          <p:nvPr/>
        </p:nvSpPr>
        <p:spPr bwMode="auto">
          <a:xfrm>
            <a:off x="115888" y="84138"/>
            <a:ext cx="77279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sz="2400" b="1">
                <a:solidFill>
                  <a:schemeClr val="accent2"/>
                </a:solidFill>
                <a:latin typeface="Century" pitchFamily="18" charset="0"/>
                <a:ea typeface="ＭＳ Ｐゴシック" charset="-128"/>
              </a:defRPr>
            </a:lvl1pPr>
            <a:lvl2pPr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marL="0" lvl="1" eaLnBrk="1" fontAlgn="t" hangingPunct="1"/>
            <a:r>
              <a:rPr lang="en-US" altLang="ja-JP" sz="2800">
                <a:solidFill>
                  <a:srgbClr val="000099"/>
                </a:solidFill>
                <a:latin typeface="Arial" charset="0"/>
                <a:cs typeface="Arial" charset="0"/>
              </a:rPr>
              <a:t>AMSR-E</a:t>
            </a:r>
            <a:r>
              <a:rPr lang="ja-JP" altLang="en-US" sz="2800">
                <a:solidFill>
                  <a:srgbClr val="000099"/>
                </a:solidFill>
                <a:latin typeface="Arial" charset="0"/>
                <a:cs typeface="Arial" charset="0"/>
              </a:rPr>
              <a:t>処理ソフトウェアの</a:t>
            </a:r>
            <a:r>
              <a:rPr lang="ja-JP" altLang="en-US" sz="2800" smtClean="0">
                <a:solidFill>
                  <a:srgbClr val="000099"/>
                </a:solidFill>
                <a:latin typeface="Arial" charset="0"/>
                <a:cs typeface="Arial" charset="0"/>
              </a:rPr>
              <a:t>移植（</a:t>
            </a:r>
            <a:r>
              <a:rPr lang="en-US" altLang="ja-JP" sz="2800" smtClean="0">
                <a:solidFill>
                  <a:srgbClr val="000099"/>
                </a:solidFill>
                <a:latin typeface="Arial" charset="0"/>
                <a:cs typeface="Arial" charset="0"/>
              </a:rPr>
              <a:t>1/3</a:t>
            </a:r>
            <a:r>
              <a:rPr lang="ja-JP" altLang="en-US" sz="2800" smtClean="0">
                <a:solidFill>
                  <a:srgbClr val="000099"/>
                </a:solidFill>
                <a:latin typeface="Arial" charset="0"/>
                <a:cs typeface="Arial" charset="0"/>
              </a:rPr>
              <a:t>）</a:t>
            </a:r>
            <a:endParaRPr lang="en-US" altLang="ja-JP" sz="2800">
              <a:solidFill>
                <a:srgbClr val="000099"/>
              </a:solidFill>
              <a:latin typeface="Arial" charset="0"/>
              <a:cs typeface="Arial" charset="0"/>
            </a:endParaRPr>
          </a:p>
        </p:txBody>
      </p:sp>
      <p:sp>
        <p:nvSpPr>
          <p:cNvPr id="6" name="コンテンツ プレースホルダー 2"/>
          <p:cNvSpPr>
            <a:spLocks noGrp="1"/>
          </p:cNvSpPr>
          <p:nvPr>
            <p:ph idx="1"/>
          </p:nvPr>
        </p:nvSpPr>
        <p:spPr>
          <a:xfrm>
            <a:off x="457200" y="1086493"/>
            <a:ext cx="8229600" cy="5108823"/>
          </a:xfrm>
        </p:spPr>
        <p:txBody>
          <a:bodyPr>
            <a:normAutofit lnSpcReduction="10000"/>
          </a:bodyPr>
          <a:lstStyle/>
          <a:p>
            <a:r>
              <a:rPr kumimoji="1" lang="en-US" altLang="ja-JP" sz="2800" smtClean="0"/>
              <a:t>AMSR-E</a:t>
            </a:r>
            <a:r>
              <a:rPr kumimoji="1" lang="ja-JP" altLang="en-US" sz="2800" smtClean="0"/>
              <a:t>を対象とした理由</a:t>
            </a:r>
            <a:endParaRPr kumimoji="1" lang="en-US" altLang="ja-JP" sz="2800" smtClean="0"/>
          </a:p>
          <a:p>
            <a:pPr lvl="1"/>
            <a:r>
              <a:rPr lang="ja-JP" altLang="en-US" sz="2400"/>
              <a:t>１０年間</a:t>
            </a:r>
            <a:r>
              <a:rPr lang="ja-JP" altLang="en-US" sz="2400" smtClean="0"/>
              <a:t>のデータ</a:t>
            </a:r>
            <a:r>
              <a:rPr lang="ja-JP" altLang="en-US" sz="2400"/>
              <a:t>が</a:t>
            </a:r>
            <a:r>
              <a:rPr lang="ja-JP" altLang="en-US" sz="2400" smtClean="0"/>
              <a:t>蓄積されており、再処理期間の</a:t>
            </a:r>
            <a:r>
              <a:rPr lang="ja-JP" altLang="en-US" sz="2400" smtClean="0">
                <a:latin typeface="+mj-ea"/>
                <a:ea typeface="+mj-ea"/>
              </a:rPr>
              <a:t>短縮</a:t>
            </a:r>
            <a:r>
              <a:rPr lang="ja-JP" altLang="en-US" sz="2400">
                <a:latin typeface="+mj-ea"/>
                <a:ea typeface="+mj-ea"/>
              </a:rPr>
              <a:t>の効果</a:t>
            </a:r>
            <a:r>
              <a:rPr lang="ja-JP" altLang="en-US" sz="2400" smtClean="0">
                <a:latin typeface="+mj-ea"/>
                <a:ea typeface="+mj-ea"/>
              </a:rPr>
              <a:t>が</a:t>
            </a:r>
            <a:r>
              <a:rPr lang="ja-JP" altLang="en-US" sz="2400">
                <a:latin typeface="+mj-ea"/>
                <a:ea typeface="+mj-ea"/>
              </a:rPr>
              <a:t>定量的</a:t>
            </a:r>
            <a:r>
              <a:rPr lang="ja-JP" altLang="en-US" sz="2400" smtClean="0">
                <a:latin typeface="+mj-ea"/>
                <a:ea typeface="+mj-ea"/>
              </a:rPr>
              <a:t>に測定できる。</a:t>
            </a:r>
            <a:endParaRPr lang="en-US" altLang="ja-JP" sz="2400" smtClean="0">
              <a:latin typeface="+mj-ea"/>
              <a:ea typeface="+mj-ea"/>
            </a:endParaRPr>
          </a:p>
          <a:p>
            <a:pPr lvl="1"/>
            <a:r>
              <a:rPr lang="ja-JP" altLang="en-US" sz="2400"/>
              <a:t>今後</a:t>
            </a:r>
            <a:r>
              <a:rPr lang="ja-JP" altLang="en-US" sz="2400" smtClean="0"/>
              <a:t>も再処理業務が発生することが見込まれ、今回の移植が成功すれば、現行のシステムの維持管理が不要となる。</a:t>
            </a:r>
            <a:endParaRPr kumimoji="1" lang="en-US" altLang="ja-JP" sz="2400" smtClean="0"/>
          </a:p>
          <a:p>
            <a:r>
              <a:rPr lang="ja-JP" altLang="en-US" sz="2800"/>
              <a:t>移植対象</a:t>
            </a:r>
            <a:r>
              <a:rPr lang="ja-JP" altLang="en-US" sz="2800" smtClean="0"/>
              <a:t>のプログラム</a:t>
            </a:r>
            <a:endParaRPr lang="en-US" altLang="ja-JP" sz="2800" smtClean="0"/>
          </a:p>
          <a:p>
            <a:pPr lvl="1"/>
            <a:r>
              <a:rPr kumimoji="1" lang="ja-JP" altLang="en-US" sz="2400"/>
              <a:t>レベル</a:t>
            </a:r>
            <a:r>
              <a:rPr kumimoji="1" lang="en-US" altLang="ja-JP" sz="2400" smtClean="0"/>
              <a:t>1</a:t>
            </a:r>
            <a:r>
              <a:rPr lang="ja-JP" altLang="en-US" sz="2400"/>
              <a:t>処理</a:t>
            </a:r>
            <a:r>
              <a:rPr kumimoji="1" lang="ja-JP" altLang="en-US" sz="2400" smtClean="0"/>
              <a:t>ソフトウェア（</a:t>
            </a:r>
            <a:r>
              <a:rPr kumimoji="1" lang="en-US" altLang="ja-JP" sz="2400" smtClean="0"/>
              <a:t>1A</a:t>
            </a:r>
            <a:r>
              <a:rPr kumimoji="1" lang="ja-JP" altLang="en-US" sz="2400" smtClean="0"/>
              <a:t>、</a:t>
            </a:r>
            <a:r>
              <a:rPr kumimoji="1" lang="en-US" altLang="ja-JP" sz="2400" smtClean="0"/>
              <a:t>1B</a:t>
            </a:r>
            <a:r>
              <a:rPr kumimoji="1" lang="ja-JP" altLang="en-US" sz="2400" smtClean="0"/>
              <a:t>）</a:t>
            </a:r>
            <a:endParaRPr kumimoji="1" lang="en-US" altLang="ja-JP" sz="2400" smtClean="0"/>
          </a:p>
          <a:p>
            <a:pPr lvl="1"/>
            <a:r>
              <a:rPr lang="ja-JP" altLang="en-US" sz="2400"/>
              <a:t>レベル</a:t>
            </a:r>
            <a:r>
              <a:rPr lang="en-US" altLang="ja-JP" sz="2400"/>
              <a:t>2</a:t>
            </a:r>
            <a:r>
              <a:rPr lang="ja-JP" altLang="en-US" sz="2400" smtClean="0"/>
              <a:t>処理ソフトウェアの全種</a:t>
            </a:r>
            <a:endParaRPr lang="en-US" altLang="ja-JP" sz="2400" smtClean="0"/>
          </a:p>
          <a:p>
            <a:pPr lvl="2"/>
            <a:r>
              <a:rPr lang="ja-JP" altLang="en-US" sz="2000"/>
              <a:t>積算水蒸気量、積算雲水量、降水量、海上風速、海面温度、海氷密接度、土壌水分量、積雪深</a:t>
            </a:r>
            <a:endParaRPr lang="en-US" altLang="ja-JP" sz="2000" smtClean="0"/>
          </a:p>
          <a:p>
            <a:pPr lvl="1"/>
            <a:r>
              <a:rPr kumimoji="1" lang="ja-JP" altLang="en-US" sz="2400" smtClean="0"/>
              <a:t>レベル</a:t>
            </a:r>
            <a:r>
              <a:rPr kumimoji="1" lang="en-US" altLang="ja-JP" sz="2400"/>
              <a:t>3</a:t>
            </a:r>
            <a:r>
              <a:rPr kumimoji="1" lang="ja-JP" altLang="en-US" sz="2400"/>
              <a:t>処理ソフトウェア</a:t>
            </a:r>
            <a:r>
              <a:rPr kumimoji="1" lang="ja-JP" altLang="en-US" sz="2400" smtClean="0"/>
              <a:t>の全種</a:t>
            </a:r>
            <a:endParaRPr kumimoji="1" lang="en-US" altLang="ja-JP" sz="2400" smtClean="0"/>
          </a:p>
          <a:p>
            <a:pPr lvl="2"/>
            <a:r>
              <a:rPr lang="ja-JP" altLang="en-US" sz="2000" smtClean="0"/>
              <a:t>輝度温度、及び、各物理量の日</a:t>
            </a:r>
            <a:r>
              <a:rPr lang="ja-JP" altLang="en-US" sz="2000"/>
              <a:t>平均</a:t>
            </a:r>
            <a:r>
              <a:rPr lang="ja-JP" altLang="en-US" sz="2000" smtClean="0"/>
              <a:t>、</a:t>
            </a:r>
            <a:r>
              <a:rPr lang="ja-JP" altLang="en-US" sz="2000"/>
              <a:t>月</a:t>
            </a:r>
            <a:r>
              <a:rPr lang="ja-JP" altLang="en-US" sz="2000" smtClean="0"/>
              <a:t>平均</a:t>
            </a:r>
            <a:endParaRPr lang="en-US" altLang="ja-JP" sz="2000" smtClean="0"/>
          </a:p>
        </p:txBody>
      </p:sp>
    </p:spTree>
    <p:extLst>
      <p:ext uri="{BB962C8B-B14F-4D97-AF65-F5344CB8AC3E}">
        <p14:creationId xmlns:p14="http://schemas.microsoft.com/office/powerpoint/2010/main" val="39468493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1"/>
          <p:cNvSpPr>
            <a:spLocks noGrp="1" noChangeArrowheads="1"/>
          </p:cNvSpPr>
          <p:nvPr>
            <p:ph type="sldNum" sz="quarter" idx="10"/>
          </p:nvPr>
        </p:nvSpPr>
        <p:spPr>
          <a:noFill/>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40FB1181-D3DB-4E95-B1F3-A9F45280D35A}" type="slidenum">
              <a:rPr lang="ja-JP" altLang="en-US" sz="1400" smtClean="0"/>
              <a:pPr eaLnBrk="1" hangingPunct="1"/>
              <a:t>6</a:t>
            </a:fld>
            <a:endParaRPr lang="en-US" altLang="ja-JP" sz="1400" smtClean="0"/>
          </a:p>
        </p:txBody>
      </p:sp>
      <p:sp>
        <p:nvSpPr>
          <p:cNvPr id="25604" name="Text Box 7"/>
          <p:cNvSpPr txBox="1">
            <a:spLocks noChangeArrowheads="1"/>
          </p:cNvSpPr>
          <p:nvPr/>
        </p:nvSpPr>
        <p:spPr bwMode="auto">
          <a:xfrm>
            <a:off x="115888" y="84138"/>
            <a:ext cx="77279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sz="2400" b="1">
                <a:solidFill>
                  <a:schemeClr val="accent2"/>
                </a:solidFill>
                <a:latin typeface="Century" pitchFamily="18" charset="0"/>
                <a:ea typeface="ＭＳ Ｐゴシック" charset="-128"/>
              </a:defRPr>
            </a:lvl1pPr>
            <a:lvl2pPr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marL="0" lvl="1" eaLnBrk="1" fontAlgn="t" hangingPunct="1"/>
            <a:r>
              <a:rPr lang="en-US" altLang="ja-JP" sz="2800">
                <a:solidFill>
                  <a:srgbClr val="000099"/>
                </a:solidFill>
                <a:latin typeface="Arial" charset="0"/>
                <a:cs typeface="Arial" charset="0"/>
              </a:rPr>
              <a:t>AMSR-E</a:t>
            </a:r>
            <a:r>
              <a:rPr lang="ja-JP" altLang="en-US" sz="2800">
                <a:solidFill>
                  <a:srgbClr val="000099"/>
                </a:solidFill>
                <a:latin typeface="Arial" charset="0"/>
                <a:cs typeface="Arial" charset="0"/>
              </a:rPr>
              <a:t>処理ソフトウェアの</a:t>
            </a:r>
            <a:r>
              <a:rPr lang="ja-JP" altLang="en-US" sz="2800" smtClean="0">
                <a:solidFill>
                  <a:srgbClr val="000099"/>
                </a:solidFill>
                <a:latin typeface="Arial" charset="0"/>
                <a:cs typeface="Arial" charset="0"/>
              </a:rPr>
              <a:t>移植（</a:t>
            </a:r>
            <a:r>
              <a:rPr lang="en-US" altLang="ja-JP" sz="2800" smtClean="0">
                <a:solidFill>
                  <a:srgbClr val="000099"/>
                </a:solidFill>
                <a:latin typeface="Arial" charset="0"/>
                <a:cs typeface="Arial" charset="0"/>
              </a:rPr>
              <a:t>2/3</a:t>
            </a:r>
            <a:r>
              <a:rPr lang="ja-JP" altLang="en-US" sz="2800" smtClean="0">
                <a:solidFill>
                  <a:srgbClr val="000099"/>
                </a:solidFill>
                <a:latin typeface="Arial" charset="0"/>
                <a:cs typeface="Arial" charset="0"/>
              </a:rPr>
              <a:t>）</a:t>
            </a:r>
            <a:endParaRPr lang="en-US" altLang="ja-JP" sz="2800">
              <a:solidFill>
                <a:srgbClr val="000099"/>
              </a:solidFill>
              <a:latin typeface="Arial" charset="0"/>
              <a:cs typeface="Arial" charset="0"/>
            </a:endParaRPr>
          </a:p>
        </p:txBody>
      </p:sp>
      <p:sp>
        <p:nvSpPr>
          <p:cNvPr id="6" name="コンテンツ プレースホルダー 2"/>
          <p:cNvSpPr>
            <a:spLocks noGrp="1"/>
          </p:cNvSpPr>
          <p:nvPr>
            <p:ph idx="1"/>
          </p:nvPr>
        </p:nvSpPr>
        <p:spPr>
          <a:xfrm>
            <a:off x="457200" y="1086493"/>
            <a:ext cx="8229600" cy="5108823"/>
          </a:xfrm>
        </p:spPr>
        <p:txBody>
          <a:bodyPr>
            <a:normAutofit/>
          </a:bodyPr>
          <a:lstStyle/>
          <a:p>
            <a:r>
              <a:rPr lang="ja-JP" altLang="en-US" sz="2800" smtClean="0"/>
              <a:t>移植・検証作業の実施方法</a:t>
            </a:r>
            <a:endParaRPr lang="en-US" altLang="ja-JP" sz="2800" smtClean="0"/>
          </a:p>
          <a:p>
            <a:pPr lvl="1"/>
            <a:r>
              <a:rPr lang="ja-JP" altLang="en-US" sz="2000"/>
              <a:t>第一衛星利用ミッション</a:t>
            </a:r>
            <a:r>
              <a:rPr lang="ja-JP" altLang="en-US" sz="2000" smtClean="0"/>
              <a:t>本部が主体となって、</a:t>
            </a:r>
            <a:r>
              <a:rPr lang="en-US" altLang="ja-JP" sz="2000"/>
              <a:t>JAXA/JEDI</a:t>
            </a:r>
            <a:r>
              <a:rPr lang="ja-JP" altLang="en-US" sz="2000"/>
              <a:t>（情報・計算工学センター）の協力を得て、三菱スペース・ソフトウエア殿に作業を</a:t>
            </a:r>
            <a:r>
              <a:rPr lang="ja-JP" altLang="en-US" sz="2000" smtClean="0"/>
              <a:t>委託し、ソフトウェアの移植を</a:t>
            </a:r>
            <a:r>
              <a:rPr lang="ja-JP" altLang="en-US" sz="2000"/>
              <a:t>実施した</a:t>
            </a:r>
            <a:r>
              <a:rPr lang="ja-JP" altLang="en-US" sz="2000" smtClean="0"/>
              <a:t>。</a:t>
            </a:r>
            <a:endParaRPr lang="en-US" altLang="ja-JP" sz="2000" smtClean="0"/>
          </a:p>
          <a:p>
            <a:pPr lvl="1"/>
            <a:r>
              <a:rPr lang="ja-JP" altLang="en-US" sz="2000" smtClean="0"/>
              <a:t>移植したソフトウェアによって作成されたデータに標準品との差異が有る場合、アルゴリズム開発を総括する</a:t>
            </a:r>
            <a:r>
              <a:rPr lang="en-US" altLang="ja-JP" sz="2000" smtClean="0"/>
              <a:t>JAXA/EORC</a:t>
            </a:r>
            <a:r>
              <a:rPr lang="ja-JP" altLang="en-US" sz="2000" smtClean="0"/>
              <a:t>（地球観測研究センター）の助言を受けながら調査を進めた。</a:t>
            </a:r>
            <a:endParaRPr lang="en-US" altLang="ja-JP" sz="2000" smtClean="0"/>
          </a:p>
          <a:p>
            <a:r>
              <a:rPr lang="ja-JP" altLang="en-US" sz="2400" smtClean="0"/>
              <a:t>プログラミング</a:t>
            </a:r>
            <a:r>
              <a:rPr lang="ja-JP" altLang="en-US" sz="2400"/>
              <a:t>／</a:t>
            </a:r>
            <a:r>
              <a:rPr lang="ja-JP" altLang="en-US" sz="2400" smtClean="0"/>
              <a:t>実行環境</a:t>
            </a:r>
            <a:endParaRPr lang="en-US" altLang="ja-JP" sz="2400" smtClean="0"/>
          </a:p>
          <a:p>
            <a:pPr lvl="1"/>
            <a:r>
              <a:rPr lang="ja-JP" altLang="en-US" sz="2000" smtClean="0"/>
              <a:t>バイトオーダーの違い：移植性に影響</a:t>
            </a:r>
            <a:endParaRPr lang="en-US" altLang="ja-JP" sz="2000" smtClean="0"/>
          </a:p>
          <a:p>
            <a:pPr lvl="1"/>
            <a:r>
              <a:rPr lang="ja-JP" altLang="en-US" sz="2000"/>
              <a:t>コンパイラ等の違いに</a:t>
            </a:r>
            <a:r>
              <a:rPr lang="ja-JP" altLang="en-US" sz="2000" smtClean="0"/>
              <a:t>よる計算</a:t>
            </a:r>
            <a:r>
              <a:rPr lang="ja-JP" altLang="en-US" sz="2000"/>
              <a:t>結果</a:t>
            </a:r>
            <a:r>
              <a:rPr lang="ja-JP" altLang="en-US" sz="2000" smtClean="0"/>
              <a:t>の差異：検証の項でご説明</a:t>
            </a:r>
            <a:endParaRPr lang="en-US" altLang="ja-JP" sz="2000"/>
          </a:p>
        </p:txBody>
      </p:sp>
      <p:graphicFrame>
        <p:nvGraphicFramePr>
          <p:cNvPr id="2" name="表 1"/>
          <p:cNvGraphicFramePr>
            <a:graphicFrameLocks noGrp="1"/>
          </p:cNvGraphicFramePr>
          <p:nvPr>
            <p:extLst>
              <p:ext uri="{D42A27DB-BD31-4B8C-83A1-F6EECF244321}">
                <p14:modId xmlns:p14="http://schemas.microsoft.com/office/powerpoint/2010/main" val="2999776177"/>
              </p:ext>
            </p:extLst>
          </p:nvPr>
        </p:nvGraphicFramePr>
        <p:xfrm>
          <a:off x="973778" y="4793348"/>
          <a:ext cx="7345074" cy="1473200"/>
        </p:xfrm>
        <a:graphic>
          <a:graphicData uri="http://schemas.openxmlformats.org/drawingml/2006/table">
            <a:tbl>
              <a:tblPr firstRow="1" bandRow="1">
                <a:tableStyleId>{5C22544A-7EE6-4342-B048-85BDC9FD1C3A}</a:tableStyleId>
              </a:tblPr>
              <a:tblGrid>
                <a:gridCol w="2448358"/>
                <a:gridCol w="2448358"/>
                <a:gridCol w="2448358"/>
              </a:tblGrid>
              <a:tr h="370840">
                <a:tc>
                  <a:txBody>
                    <a:bodyPr/>
                    <a:lstStyle/>
                    <a:p>
                      <a:pPr algn="ctr">
                        <a:spcAft>
                          <a:spcPts val="0"/>
                        </a:spcAft>
                      </a:pPr>
                      <a:r>
                        <a:rPr lang="ja-JP" sz="1200" kern="100">
                          <a:effectLst/>
                          <a:latin typeface="Century"/>
                          <a:ea typeface="ＭＳ 明朝"/>
                          <a:cs typeface="Arial"/>
                        </a:rPr>
                        <a:t>区分</a:t>
                      </a:r>
                    </a:p>
                  </a:txBody>
                  <a:tcPr marL="68580" marR="68580" marT="0" marB="0" anchor="ctr"/>
                </a:tc>
                <a:tc>
                  <a:txBody>
                    <a:bodyPr/>
                    <a:lstStyle/>
                    <a:p>
                      <a:pPr algn="ctr">
                        <a:spcAft>
                          <a:spcPts val="0"/>
                        </a:spcAft>
                      </a:pPr>
                      <a:r>
                        <a:rPr lang="en-US" sz="1200" kern="100">
                          <a:effectLst/>
                          <a:latin typeface="Century"/>
                          <a:ea typeface="ＭＳ 明朝"/>
                          <a:cs typeface="Arial"/>
                        </a:rPr>
                        <a:t>JSS</a:t>
                      </a:r>
                      <a:endParaRPr lang="ja-JP" sz="1200" kern="100">
                        <a:effectLst/>
                        <a:latin typeface="Century"/>
                        <a:ea typeface="ＭＳ 明朝"/>
                        <a:cs typeface="Arial"/>
                      </a:endParaRPr>
                    </a:p>
                  </a:txBody>
                  <a:tcPr marL="68580" marR="68580" marT="0" marB="0" anchor="ctr"/>
                </a:tc>
                <a:tc>
                  <a:txBody>
                    <a:bodyPr/>
                    <a:lstStyle/>
                    <a:p>
                      <a:pPr algn="ctr">
                        <a:spcAft>
                          <a:spcPts val="0"/>
                        </a:spcAft>
                      </a:pPr>
                      <a:r>
                        <a:rPr lang="en-US" sz="1200" kern="100">
                          <a:effectLst/>
                          <a:latin typeface="Century"/>
                          <a:ea typeface="ＭＳ 明朝"/>
                          <a:cs typeface="Arial"/>
                        </a:rPr>
                        <a:t>AMSR-E</a:t>
                      </a:r>
                      <a:r>
                        <a:rPr lang="ja-JP" sz="1200" kern="100">
                          <a:effectLst/>
                          <a:latin typeface="Century"/>
                          <a:ea typeface="ＭＳ 明朝"/>
                          <a:cs typeface="Arial"/>
                        </a:rPr>
                        <a:t>運用環境</a:t>
                      </a:r>
                    </a:p>
                  </a:txBody>
                  <a:tcPr marL="68580" marR="68580" marT="0" marB="0" anchor="ctr"/>
                </a:tc>
              </a:tr>
              <a:tr h="370840">
                <a:tc>
                  <a:txBody>
                    <a:bodyPr/>
                    <a:lstStyle/>
                    <a:p>
                      <a:pPr algn="just">
                        <a:spcAft>
                          <a:spcPts val="0"/>
                        </a:spcAft>
                      </a:pPr>
                      <a:r>
                        <a:rPr lang="en-US" sz="1200" kern="100">
                          <a:effectLst/>
                          <a:latin typeface="Century"/>
                          <a:ea typeface="ＭＳ 明朝"/>
                          <a:cs typeface="Arial"/>
                        </a:rPr>
                        <a:t>CPU</a:t>
                      </a:r>
                      <a:r>
                        <a:rPr lang="ja-JP" sz="1200" kern="100">
                          <a:effectLst/>
                          <a:latin typeface="Century"/>
                          <a:ea typeface="ＭＳ 明朝"/>
                          <a:cs typeface="Arial"/>
                        </a:rPr>
                        <a:t>アーキテクチャ</a:t>
                      </a:r>
                    </a:p>
                  </a:txBody>
                  <a:tcPr marL="68580" marR="68580" marT="0" marB="0"/>
                </a:tc>
                <a:tc>
                  <a:txBody>
                    <a:bodyPr/>
                    <a:lstStyle/>
                    <a:p>
                      <a:pPr algn="just">
                        <a:spcAft>
                          <a:spcPts val="0"/>
                        </a:spcAft>
                      </a:pPr>
                      <a:r>
                        <a:rPr lang="en-US" sz="1200" kern="100">
                          <a:effectLst/>
                          <a:latin typeface="Century"/>
                          <a:ea typeface="ＭＳ 明朝"/>
                          <a:cs typeface="Arial"/>
                        </a:rPr>
                        <a:t>SPARC64VII</a:t>
                      </a:r>
                      <a:endParaRPr lang="ja-JP" sz="1200" kern="100">
                        <a:effectLst/>
                        <a:latin typeface="Century"/>
                        <a:ea typeface="ＭＳ 明朝"/>
                        <a:cs typeface="Arial"/>
                      </a:endParaRPr>
                    </a:p>
                    <a:p>
                      <a:pPr algn="just">
                        <a:spcAft>
                          <a:spcPts val="0"/>
                        </a:spcAft>
                      </a:pPr>
                      <a:r>
                        <a:rPr lang="en-US" sz="1200" kern="100">
                          <a:effectLst/>
                          <a:latin typeface="Century"/>
                          <a:ea typeface="ＭＳ 明朝"/>
                          <a:cs typeface="Arial"/>
                        </a:rPr>
                        <a:t>32GB/</a:t>
                      </a:r>
                      <a:r>
                        <a:rPr lang="ja-JP" sz="1200" kern="100">
                          <a:effectLst/>
                          <a:latin typeface="Century"/>
                          <a:ea typeface="ＭＳ 明朝"/>
                          <a:cs typeface="Arial"/>
                        </a:rPr>
                        <a:t>ノード </a:t>
                      </a:r>
                      <a:r>
                        <a:rPr lang="en-US" sz="1200" kern="100">
                          <a:effectLst/>
                          <a:latin typeface="Century"/>
                          <a:ea typeface="ＭＳ 明朝"/>
                          <a:cs typeface="Arial"/>
                        </a:rPr>
                        <a:t>(CPU)</a:t>
                      </a:r>
                      <a:endParaRPr lang="ja-JP" sz="1200" kern="100">
                        <a:effectLst/>
                        <a:latin typeface="Century"/>
                        <a:ea typeface="ＭＳ 明朝"/>
                        <a:cs typeface="Arial"/>
                      </a:endParaRPr>
                    </a:p>
                  </a:txBody>
                  <a:tcPr marL="68580" marR="68580" marT="0" marB="0"/>
                </a:tc>
                <a:tc>
                  <a:txBody>
                    <a:bodyPr/>
                    <a:lstStyle/>
                    <a:p>
                      <a:pPr algn="just">
                        <a:spcAft>
                          <a:spcPts val="0"/>
                        </a:spcAft>
                      </a:pPr>
                      <a:r>
                        <a:rPr lang="en-US" sz="1200" kern="100">
                          <a:effectLst/>
                          <a:latin typeface="Century"/>
                          <a:ea typeface="ＭＳ 明朝"/>
                          <a:cs typeface="Arial"/>
                        </a:rPr>
                        <a:t>Intel Xeon-E5630</a:t>
                      </a:r>
                      <a:endParaRPr lang="ja-JP" sz="1200" kern="100">
                        <a:effectLst/>
                        <a:latin typeface="Century"/>
                        <a:ea typeface="ＭＳ 明朝"/>
                        <a:cs typeface="Arial"/>
                      </a:endParaRPr>
                    </a:p>
                    <a:p>
                      <a:pPr algn="just">
                        <a:spcAft>
                          <a:spcPts val="0"/>
                        </a:spcAft>
                      </a:pPr>
                      <a:r>
                        <a:rPr lang="en-US" sz="1200" kern="100">
                          <a:effectLst/>
                          <a:latin typeface="Century"/>
                          <a:ea typeface="ＭＳ 明朝"/>
                          <a:cs typeface="Arial"/>
                        </a:rPr>
                        <a:t>6.0GB/2CPU</a:t>
                      </a:r>
                      <a:endParaRPr lang="ja-JP" sz="1200" kern="100">
                        <a:effectLst/>
                        <a:latin typeface="Century"/>
                        <a:ea typeface="ＭＳ 明朝"/>
                        <a:cs typeface="Arial"/>
                      </a:endParaRPr>
                    </a:p>
                  </a:txBody>
                  <a:tcPr marL="68580" marR="68580" marT="0" marB="0"/>
                </a:tc>
              </a:tr>
              <a:tr h="370840">
                <a:tc>
                  <a:txBody>
                    <a:bodyPr/>
                    <a:lstStyle/>
                    <a:p>
                      <a:pPr algn="just">
                        <a:spcAft>
                          <a:spcPts val="0"/>
                        </a:spcAft>
                      </a:pPr>
                      <a:r>
                        <a:rPr lang="ja-JP" sz="1200" kern="100">
                          <a:effectLst/>
                          <a:latin typeface="Century"/>
                          <a:ea typeface="ＭＳ 明朝"/>
                          <a:cs typeface="Arial"/>
                        </a:rPr>
                        <a:t>ソフトウェア</a:t>
                      </a:r>
                    </a:p>
                  </a:txBody>
                  <a:tcPr marL="68580" marR="68580" marT="0" marB="0"/>
                </a:tc>
                <a:tc>
                  <a:txBody>
                    <a:bodyPr/>
                    <a:lstStyle/>
                    <a:p>
                      <a:pPr algn="just">
                        <a:spcAft>
                          <a:spcPts val="0"/>
                        </a:spcAft>
                      </a:pPr>
                      <a:r>
                        <a:rPr lang="en-US" sz="1200" kern="100">
                          <a:effectLst/>
                          <a:latin typeface="Century"/>
                          <a:ea typeface="ＭＳ 明朝"/>
                          <a:cs typeface="Arial"/>
                        </a:rPr>
                        <a:t>Solaris11</a:t>
                      </a:r>
                      <a:endParaRPr lang="ja-JP" sz="1200" kern="100">
                        <a:effectLst/>
                        <a:latin typeface="Century"/>
                        <a:ea typeface="ＭＳ 明朝"/>
                        <a:cs typeface="Arial"/>
                      </a:endParaRPr>
                    </a:p>
                    <a:p>
                      <a:pPr algn="just">
                        <a:spcAft>
                          <a:spcPts val="0"/>
                        </a:spcAft>
                      </a:pPr>
                      <a:r>
                        <a:rPr lang="ja-JP" sz="1200" kern="100">
                          <a:effectLst/>
                          <a:latin typeface="Century"/>
                          <a:ea typeface="ＭＳ 明朝"/>
                          <a:cs typeface="Arial"/>
                        </a:rPr>
                        <a:t>富士通コンパイラー</a:t>
                      </a:r>
                    </a:p>
                  </a:txBody>
                  <a:tcPr marL="68580" marR="68580" marT="0" marB="0"/>
                </a:tc>
                <a:tc>
                  <a:txBody>
                    <a:bodyPr/>
                    <a:lstStyle/>
                    <a:p>
                      <a:pPr algn="just">
                        <a:spcAft>
                          <a:spcPts val="0"/>
                        </a:spcAft>
                      </a:pPr>
                      <a:r>
                        <a:rPr lang="en-US" sz="1200" kern="100">
                          <a:effectLst/>
                          <a:latin typeface="Century"/>
                          <a:ea typeface="ＭＳ 明朝"/>
                          <a:cs typeface="Arial"/>
                        </a:rPr>
                        <a:t>RHEL5 for x86</a:t>
                      </a:r>
                      <a:endParaRPr lang="ja-JP" sz="1200" kern="100">
                        <a:effectLst/>
                        <a:latin typeface="Century"/>
                        <a:ea typeface="ＭＳ 明朝"/>
                        <a:cs typeface="Arial"/>
                      </a:endParaRPr>
                    </a:p>
                    <a:p>
                      <a:pPr algn="just">
                        <a:spcAft>
                          <a:spcPts val="0"/>
                        </a:spcAft>
                      </a:pPr>
                      <a:r>
                        <a:rPr lang="en-US" sz="1200" kern="100">
                          <a:effectLst/>
                          <a:latin typeface="Century"/>
                          <a:ea typeface="ＭＳ 明朝"/>
                          <a:cs typeface="Arial"/>
                        </a:rPr>
                        <a:t>GNU </a:t>
                      </a:r>
                      <a:r>
                        <a:rPr lang="en-US" sz="1200" kern="100" smtClean="0">
                          <a:effectLst/>
                          <a:latin typeface="Century"/>
                          <a:ea typeface="ＭＳ 明朝"/>
                          <a:cs typeface="Arial"/>
                        </a:rPr>
                        <a:t>GCC4.1.2 20080704 (Red Hat 4.1.2-50)</a:t>
                      </a:r>
                      <a:endParaRPr lang="ja-JP" sz="1200" kern="100">
                        <a:effectLst/>
                        <a:latin typeface="Century"/>
                        <a:ea typeface="ＭＳ 明朝"/>
                        <a:cs typeface="Arial"/>
                      </a:endParaRPr>
                    </a:p>
                    <a:p>
                      <a:pPr algn="just">
                        <a:spcAft>
                          <a:spcPts val="0"/>
                        </a:spcAft>
                      </a:pPr>
                      <a:r>
                        <a:rPr lang="en-US" sz="1200" kern="100">
                          <a:effectLst/>
                          <a:latin typeface="Century"/>
                          <a:ea typeface="ＭＳ 明朝"/>
                          <a:cs typeface="Arial"/>
                        </a:rPr>
                        <a:t>PGI Fortran </a:t>
                      </a:r>
                      <a:r>
                        <a:rPr lang="en-US" sz="1200" kern="100" smtClean="0">
                          <a:effectLst/>
                          <a:latin typeface="Century"/>
                          <a:ea typeface="ＭＳ 明朝"/>
                          <a:cs typeface="Arial"/>
                        </a:rPr>
                        <a:t>Work-station</a:t>
                      </a:r>
                      <a:endParaRPr lang="ja-JP" sz="1200" kern="100">
                        <a:effectLst/>
                        <a:latin typeface="Century"/>
                        <a:ea typeface="ＭＳ 明朝"/>
                        <a:cs typeface="Arial"/>
                      </a:endParaRPr>
                    </a:p>
                  </a:txBody>
                  <a:tcPr marL="68580" marR="68580" marT="0" marB="0"/>
                </a:tc>
              </a:tr>
            </a:tbl>
          </a:graphicData>
        </a:graphic>
      </p:graphicFrame>
    </p:spTree>
    <p:extLst>
      <p:ext uri="{BB962C8B-B14F-4D97-AF65-F5344CB8AC3E}">
        <p14:creationId xmlns:p14="http://schemas.microsoft.com/office/powerpoint/2010/main" val="8784864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1"/>
          <p:cNvSpPr>
            <a:spLocks noGrp="1" noChangeArrowheads="1"/>
          </p:cNvSpPr>
          <p:nvPr>
            <p:ph type="sldNum" sz="quarter" idx="10"/>
          </p:nvPr>
        </p:nvSpPr>
        <p:spPr>
          <a:noFill/>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40FB1181-D3DB-4E95-B1F3-A9F45280D35A}" type="slidenum">
              <a:rPr lang="ja-JP" altLang="en-US" sz="1400" smtClean="0"/>
              <a:pPr eaLnBrk="1" hangingPunct="1"/>
              <a:t>7</a:t>
            </a:fld>
            <a:endParaRPr lang="en-US" altLang="ja-JP" sz="1400" smtClean="0"/>
          </a:p>
        </p:txBody>
      </p:sp>
      <p:sp>
        <p:nvSpPr>
          <p:cNvPr id="25604" name="Text Box 7"/>
          <p:cNvSpPr txBox="1">
            <a:spLocks noChangeArrowheads="1"/>
          </p:cNvSpPr>
          <p:nvPr/>
        </p:nvSpPr>
        <p:spPr bwMode="auto">
          <a:xfrm>
            <a:off x="115888" y="84138"/>
            <a:ext cx="77279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sz="2400" b="1">
                <a:solidFill>
                  <a:schemeClr val="accent2"/>
                </a:solidFill>
                <a:latin typeface="Century" pitchFamily="18" charset="0"/>
                <a:ea typeface="ＭＳ Ｐゴシック" charset="-128"/>
              </a:defRPr>
            </a:lvl1pPr>
            <a:lvl2pPr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marL="0" lvl="1" eaLnBrk="1" fontAlgn="t" hangingPunct="1"/>
            <a:r>
              <a:rPr lang="en-US" altLang="ja-JP" sz="2800">
                <a:solidFill>
                  <a:srgbClr val="000099"/>
                </a:solidFill>
                <a:latin typeface="Arial" charset="0"/>
                <a:cs typeface="Arial" charset="0"/>
              </a:rPr>
              <a:t>AMSR-E</a:t>
            </a:r>
            <a:r>
              <a:rPr lang="ja-JP" altLang="en-US" sz="2800">
                <a:solidFill>
                  <a:srgbClr val="000099"/>
                </a:solidFill>
                <a:latin typeface="Arial" charset="0"/>
                <a:cs typeface="Arial" charset="0"/>
              </a:rPr>
              <a:t>処理ソフトウェアの</a:t>
            </a:r>
            <a:r>
              <a:rPr lang="ja-JP" altLang="en-US" sz="2800" smtClean="0">
                <a:solidFill>
                  <a:srgbClr val="000099"/>
                </a:solidFill>
                <a:latin typeface="Arial" charset="0"/>
                <a:cs typeface="Arial" charset="0"/>
              </a:rPr>
              <a:t>移植（</a:t>
            </a:r>
            <a:r>
              <a:rPr lang="en-US" altLang="ja-JP" sz="2800">
                <a:solidFill>
                  <a:srgbClr val="000099"/>
                </a:solidFill>
                <a:latin typeface="Arial" charset="0"/>
                <a:cs typeface="Arial" charset="0"/>
              </a:rPr>
              <a:t>3</a:t>
            </a:r>
            <a:r>
              <a:rPr lang="en-US" altLang="ja-JP" sz="2800" smtClean="0">
                <a:solidFill>
                  <a:srgbClr val="000099"/>
                </a:solidFill>
                <a:latin typeface="Arial" charset="0"/>
                <a:cs typeface="Arial" charset="0"/>
              </a:rPr>
              <a:t>/3</a:t>
            </a:r>
            <a:r>
              <a:rPr lang="ja-JP" altLang="en-US" sz="2800" smtClean="0">
                <a:solidFill>
                  <a:srgbClr val="000099"/>
                </a:solidFill>
                <a:latin typeface="Arial" charset="0"/>
                <a:cs typeface="Arial" charset="0"/>
              </a:rPr>
              <a:t>）</a:t>
            </a:r>
            <a:endParaRPr lang="en-US" altLang="ja-JP" sz="2800">
              <a:solidFill>
                <a:srgbClr val="000099"/>
              </a:solidFill>
              <a:latin typeface="Arial" charset="0"/>
              <a:cs typeface="Arial" charset="0"/>
            </a:endParaRPr>
          </a:p>
        </p:txBody>
      </p:sp>
      <p:sp>
        <p:nvSpPr>
          <p:cNvPr id="6" name="コンテンツ プレースホルダー 2"/>
          <p:cNvSpPr>
            <a:spLocks noGrp="1"/>
          </p:cNvSpPr>
          <p:nvPr>
            <p:ph idx="1"/>
          </p:nvPr>
        </p:nvSpPr>
        <p:spPr>
          <a:xfrm>
            <a:off x="457200" y="1086493"/>
            <a:ext cx="8229600" cy="5108823"/>
          </a:xfrm>
        </p:spPr>
        <p:txBody>
          <a:bodyPr>
            <a:normAutofit/>
          </a:bodyPr>
          <a:lstStyle/>
          <a:p>
            <a:r>
              <a:rPr lang="ja-JP" altLang="en-US" sz="2800" smtClean="0"/>
              <a:t>バイトオーダーの影響</a:t>
            </a:r>
            <a:endParaRPr lang="en-US" altLang="ja-JP" sz="2800" smtClean="0"/>
          </a:p>
          <a:p>
            <a:pPr lvl="1"/>
            <a:r>
              <a:rPr lang="ja-JP" altLang="en-US" sz="2000" smtClean="0"/>
              <a:t>バイナリデータの入出力部分、引き続く計算処理部分への影響</a:t>
            </a:r>
            <a:endParaRPr lang="en-US" altLang="ja-JP" sz="2000"/>
          </a:p>
          <a:p>
            <a:pPr lvl="1"/>
            <a:endParaRPr lang="en-US" altLang="ja-JP" sz="2000" smtClean="0"/>
          </a:p>
          <a:p>
            <a:pPr lvl="1"/>
            <a:endParaRPr lang="en-US" altLang="ja-JP" sz="2000"/>
          </a:p>
          <a:p>
            <a:pPr lvl="1"/>
            <a:endParaRPr lang="en-US" altLang="ja-JP" sz="1600" smtClean="0"/>
          </a:p>
          <a:p>
            <a:pPr lvl="1"/>
            <a:r>
              <a:rPr lang="ja-JP" altLang="en-US" sz="2000" smtClean="0"/>
              <a:t>バイトオーダーの違いを考慮する必要が有るプログラムが存在</a:t>
            </a:r>
            <a:endParaRPr lang="en-US" altLang="ja-JP" sz="2000" smtClean="0"/>
          </a:p>
          <a:p>
            <a:pPr lvl="1"/>
            <a:endParaRPr lang="en-US" altLang="ja-JP" sz="2000"/>
          </a:p>
          <a:p>
            <a:pPr lvl="1"/>
            <a:endParaRPr lang="en-US" altLang="ja-JP" sz="2000" smtClean="0"/>
          </a:p>
          <a:p>
            <a:pPr lvl="1"/>
            <a:endParaRPr lang="en-US" altLang="ja-JP" sz="2000"/>
          </a:p>
          <a:p>
            <a:pPr lvl="1"/>
            <a:r>
              <a:rPr lang="ja-JP" altLang="en-US" sz="2000" smtClean="0"/>
              <a:t>プロダクトが準拠する</a:t>
            </a:r>
            <a:r>
              <a:rPr lang="en-US" altLang="ja-JP" sz="2000" smtClean="0"/>
              <a:t>HDF</a:t>
            </a:r>
            <a:r>
              <a:rPr lang="ja-JP" altLang="en-US" sz="2000" smtClean="0"/>
              <a:t>形式は、計算機環境の差を吸収する</a:t>
            </a:r>
            <a:r>
              <a:rPr lang="en-US" altLang="ja-JP" sz="2000" smtClean="0"/>
              <a:t>API</a:t>
            </a:r>
            <a:r>
              <a:rPr lang="ja-JP" altLang="en-US" sz="2000" smtClean="0"/>
              <a:t>を準備しており、そのルールに従った入出力であれば、異機種間の互換性は格段に向上（天文分野の</a:t>
            </a:r>
            <a:r>
              <a:rPr lang="en-US" altLang="ja-JP" sz="2000" smtClean="0"/>
              <a:t>FITS</a:t>
            </a:r>
            <a:r>
              <a:rPr lang="ja-JP" altLang="en-US" sz="2000" smtClean="0"/>
              <a:t>形式と同様）</a:t>
            </a:r>
            <a:endParaRPr lang="en-US" altLang="ja-JP" sz="2000" smtClean="0"/>
          </a:p>
        </p:txBody>
      </p:sp>
      <p:sp>
        <p:nvSpPr>
          <p:cNvPr id="8" name="正方形/長方形 7"/>
          <p:cNvSpPr/>
          <p:nvPr/>
        </p:nvSpPr>
        <p:spPr bwMode="auto">
          <a:xfrm>
            <a:off x="1367798" y="1971305"/>
            <a:ext cx="6655938" cy="866898"/>
          </a:xfrm>
          <a:prstGeom prst="rect">
            <a:avLst/>
          </a:prstGeom>
          <a:solidFill>
            <a:srgbClr val="FF999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fontAlgn="t"/>
            <a:r>
              <a:rPr lang="ja-JP" altLang="en-US" sz="1800">
                <a:latin typeface="+mn-ea"/>
                <a:ea typeface="+mn-ea"/>
              </a:rPr>
              <a:t>一部の</a:t>
            </a:r>
            <a:r>
              <a:rPr lang="ja-JP" altLang="en-US" sz="1800" smtClean="0">
                <a:latin typeface="+mn-ea"/>
                <a:ea typeface="+mn-ea"/>
              </a:rPr>
              <a:t>処理</a:t>
            </a:r>
            <a:r>
              <a:rPr lang="ja-JP" altLang="en-US" sz="1800">
                <a:latin typeface="+mn-ea"/>
                <a:ea typeface="+mn-ea"/>
              </a:rPr>
              <a:t>プログラム</a:t>
            </a:r>
            <a:r>
              <a:rPr lang="ja-JP" altLang="en-US" sz="1800" smtClean="0">
                <a:latin typeface="+mn-ea"/>
                <a:ea typeface="+mn-ea"/>
              </a:rPr>
              <a:t>で、処理パラメータ</a:t>
            </a:r>
            <a:r>
              <a:rPr lang="en-US" altLang="ja-JP" sz="1800" smtClean="0">
                <a:latin typeface="+mn-ea"/>
                <a:ea typeface="+mn-ea"/>
              </a:rPr>
              <a:t>―</a:t>
            </a:r>
            <a:r>
              <a:rPr lang="ja-JP" altLang="en-US" sz="1800" smtClean="0">
                <a:latin typeface="+mn-ea"/>
                <a:ea typeface="+mn-ea"/>
              </a:rPr>
              <a:t>を定義したバイナリデータ</a:t>
            </a:r>
            <a:r>
              <a:rPr lang="ja-JP" altLang="en-US" sz="1800">
                <a:latin typeface="+mn-ea"/>
                <a:ea typeface="+mn-ea"/>
              </a:rPr>
              <a:t>を入力する部分があり、コンバージョンツールを使用</a:t>
            </a:r>
            <a:endParaRPr kumimoji="1" lang="en-US" altLang="ja-JP" sz="1800" b="1" i="0" u="none" strike="noStrike" cap="none" normalizeH="0" baseline="0" smtClean="0">
              <a:ln>
                <a:noFill/>
              </a:ln>
              <a:solidFill>
                <a:schemeClr val="accent2"/>
              </a:solidFill>
              <a:effectLst/>
              <a:latin typeface="Century" pitchFamily="18" charset="0"/>
              <a:ea typeface="ＭＳ Ｐゴシック" pitchFamily="50" charset="-128"/>
            </a:endParaRPr>
          </a:p>
        </p:txBody>
      </p:sp>
      <p:sp>
        <p:nvSpPr>
          <p:cNvPr id="9" name="正方形/長方形 8"/>
          <p:cNvSpPr/>
          <p:nvPr/>
        </p:nvSpPr>
        <p:spPr bwMode="auto">
          <a:xfrm>
            <a:off x="1367798" y="3334994"/>
            <a:ext cx="6655938" cy="999504"/>
          </a:xfrm>
          <a:prstGeom prst="rect">
            <a:avLst/>
          </a:prstGeom>
          <a:solidFill>
            <a:srgbClr val="FF999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fontAlgn="t"/>
            <a:r>
              <a:rPr lang="ja-JP" altLang="en-US" sz="1800">
                <a:latin typeface="+mn-ea"/>
                <a:ea typeface="+mn-ea"/>
              </a:rPr>
              <a:t>一部の</a:t>
            </a:r>
            <a:r>
              <a:rPr lang="ja-JP" altLang="en-US" sz="1800" smtClean="0">
                <a:latin typeface="+mn-ea"/>
                <a:ea typeface="+mn-ea"/>
              </a:rPr>
              <a:t>処理プログラムで</a:t>
            </a:r>
            <a:r>
              <a:rPr lang="ja-JP" altLang="en-US" sz="1800">
                <a:latin typeface="+mn-ea"/>
                <a:ea typeface="+mn-ea"/>
              </a:rPr>
              <a:t>ビッグエンディアンとリトルエンディアン間の変換を自動化している部分と、未対応部分とが混在</a:t>
            </a:r>
            <a:r>
              <a:rPr lang="ja-JP" altLang="en-US" sz="1800" smtClean="0">
                <a:latin typeface="+mn-ea"/>
                <a:ea typeface="+mn-ea"/>
              </a:rPr>
              <a:t>して</a:t>
            </a:r>
            <a:r>
              <a:rPr lang="ja-JP" altLang="en-US" sz="1800">
                <a:latin typeface="+mn-ea"/>
                <a:ea typeface="+mn-ea"/>
              </a:rPr>
              <a:t>おり</a:t>
            </a:r>
            <a:r>
              <a:rPr lang="ja-JP" altLang="en-US" sz="1800" smtClean="0">
                <a:latin typeface="+mn-ea"/>
                <a:ea typeface="+mn-ea"/>
              </a:rPr>
              <a:t>、再調査と修正が必要となった</a:t>
            </a:r>
            <a:endParaRPr lang="ja-JP" altLang="en-US" sz="1800">
              <a:latin typeface="+mn-ea"/>
              <a:ea typeface="+mn-ea"/>
            </a:endParaRPr>
          </a:p>
        </p:txBody>
      </p:sp>
    </p:spTree>
    <p:extLst>
      <p:ext uri="{BB962C8B-B14F-4D97-AF65-F5344CB8AC3E}">
        <p14:creationId xmlns:p14="http://schemas.microsoft.com/office/powerpoint/2010/main" val="21259875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1"/>
          <p:cNvSpPr>
            <a:spLocks noGrp="1" noChangeArrowheads="1"/>
          </p:cNvSpPr>
          <p:nvPr>
            <p:ph type="sldNum" sz="quarter" idx="10"/>
          </p:nvPr>
        </p:nvSpPr>
        <p:spPr>
          <a:noFill/>
        </p:spPr>
        <p:txBody>
          <a:bodyPr/>
          <a:lstStyle>
            <a:lvl1pPr eaLnBrk="0" hangingPunct="0">
              <a:defRPr kumimoji="1" sz="2400" b="1">
                <a:solidFill>
                  <a:schemeClr val="accent2"/>
                </a:solidFill>
                <a:latin typeface="Century" pitchFamily="18" charset="0"/>
                <a:ea typeface="ＭＳ Ｐゴシック" charset="-128"/>
              </a:defRPr>
            </a:lvl1pPr>
            <a:lvl2pPr marL="742950" indent="-285750"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eaLnBrk="1" hangingPunct="1"/>
            <a:fld id="{40FB1181-D3DB-4E95-B1F3-A9F45280D35A}" type="slidenum">
              <a:rPr lang="ja-JP" altLang="en-US" sz="1400" smtClean="0"/>
              <a:pPr eaLnBrk="1" hangingPunct="1"/>
              <a:t>8</a:t>
            </a:fld>
            <a:endParaRPr lang="en-US" altLang="ja-JP" sz="1400" smtClean="0"/>
          </a:p>
        </p:txBody>
      </p:sp>
      <p:sp>
        <p:nvSpPr>
          <p:cNvPr id="25604" name="Text Box 7"/>
          <p:cNvSpPr txBox="1">
            <a:spLocks noChangeArrowheads="1"/>
          </p:cNvSpPr>
          <p:nvPr/>
        </p:nvSpPr>
        <p:spPr bwMode="auto">
          <a:xfrm>
            <a:off x="115888" y="84138"/>
            <a:ext cx="77279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sz="2400" b="1">
                <a:solidFill>
                  <a:schemeClr val="accent2"/>
                </a:solidFill>
                <a:latin typeface="Century" pitchFamily="18" charset="0"/>
                <a:ea typeface="ＭＳ Ｐゴシック" charset="-128"/>
              </a:defRPr>
            </a:lvl1pPr>
            <a:lvl2pPr eaLnBrk="0" hangingPunct="0">
              <a:defRPr kumimoji="1" sz="2400" b="1">
                <a:solidFill>
                  <a:schemeClr val="accent2"/>
                </a:solidFill>
                <a:latin typeface="Century" pitchFamily="18" charset="0"/>
                <a:ea typeface="ＭＳ Ｐゴシック" charset="-128"/>
              </a:defRPr>
            </a:lvl2pPr>
            <a:lvl3pPr marL="1143000" indent="-228600" eaLnBrk="0" hangingPunct="0">
              <a:defRPr kumimoji="1" sz="2400" b="1">
                <a:solidFill>
                  <a:schemeClr val="accent2"/>
                </a:solidFill>
                <a:latin typeface="Century" pitchFamily="18" charset="0"/>
                <a:ea typeface="ＭＳ Ｐゴシック" charset="-128"/>
              </a:defRPr>
            </a:lvl3pPr>
            <a:lvl4pPr marL="1600200" indent="-228600" eaLnBrk="0" hangingPunct="0">
              <a:defRPr kumimoji="1" sz="2400" b="1">
                <a:solidFill>
                  <a:schemeClr val="accent2"/>
                </a:solidFill>
                <a:latin typeface="Century" pitchFamily="18" charset="0"/>
                <a:ea typeface="ＭＳ Ｐゴシック" charset="-128"/>
              </a:defRPr>
            </a:lvl4pPr>
            <a:lvl5pPr marL="2057400" indent="-228600" eaLnBrk="0" hangingPunct="0">
              <a:defRPr kumimoji="1" sz="2400" b="1">
                <a:solidFill>
                  <a:schemeClr val="accent2"/>
                </a:solidFill>
                <a:latin typeface="Century" pitchFamily="18" charset="0"/>
                <a:ea typeface="ＭＳ Ｐゴシック" charset="-128"/>
              </a:defRPr>
            </a:lvl5pPr>
            <a:lvl6pPr marL="25146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6pPr>
            <a:lvl7pPr marL="29718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7pPr>
            <a:lvl8pPr marL="34290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8pPr>
            <a:lvl9pPr marL="3886200" indent="-228600" eaLnBrk="0" fontAlgn="base" hangingPunct="0">
              <a:spcBef>
                <a:spcPct val="0"/>
              </a:spcBef>
              <a:spcAft>
                <a:spcPct val="0"/>
              </a:spcAft>
              <a:defRPr kumimoji="1" sz="2400" b="1">
                <a:solidFill>
                  <a:schemeClr val="accent2"/>
                </a:solidFill>
                <a:latin typeface="Century" pitchFamily="18" charset="0"/>
                <a:ea typeface="ＭＳ Ｐゴシック" charset="-128"/>
              </a:defRPr>
            </a:lvl9pPr>
          </a:lstStyle>
          <a:p>
            <a:pPr marL="0" lvl="1" eaLnBrk="1" fontAlgn="t" hangingPunct="1"/>
            <a:r>
              <a:rPr lang="ja-JP" altLang="en-US" sz="2800">
                <a:solidFill>
                  <a:srgbClr val="000099"/>
                </a:solidFill>
                <a:latin typeface="Arial" charset="0"/>
                <a:cs typeface="Arial" charset="0"/>
              </a:rPr>
              <a:t>プロダクトの同一性の検証</a:t>
            </a:r>
            <a:r>
              <a:rPr lang="ja-JP" altLang="en-US" sz="2800" smtClean="0">
                <a:solidFill>
                  <a:srgbClr val="000099"/>
                </a:solidFill>
                <a:latin typeface="Arial" charset="0"/>
                <a:cs typeface="Arial" charset="0"/>
              </a:rPr>
              <a:t>（</a:t>
            </a:r>
            <a:r>
              <a:rPr lang="en-US" altLang="ja-JP" sz="2800" smtClean="0">
                <a:solidFill>
                  <a:srgbClr val="000099"/>
                </a:solidFill>
                <a:latin typeface="Arial" charset="0"/>
                <a:cs typeface="Arial" charset="0"/>
              </a:rPr>
              <a:t>1/4</a:t>
            </a:r>
            <a:r>
              <a:rPr lang="ja-JP" altLang="en-US" sz="2800" smtClean="0">
                <a:solidFill>
                  <a:srgbClr val="000099"/>
                </a:solidFill>
                <a:latin typeface="Arial" charset="0"/>
                <a:cs typeface="Arial" charset="0"/>
              </a:rPr>
              <a:t>）</a:t>
            </a:r>
            <a:endParaRPr lang="en-US" altLang="ja-JP" sz="2800">
              <a:solidFill>
                <a:srgbClr val="000099"/>
              </a:solidFill>
              <a:latin typeface="Arial" charset="0"/>
              <a:cs typeface="Arial" charset="0"/>
            </a:endParaRPr>
          </a:p>
        </p:txBody>
      </p:sp>
      <p:sp>
        <p:nvSpPr>
          <p:cNvPr id="6" name="コンテンツ プレースホルダー 2"/>
          <p:cNvSpPr>
            <a:spLocks noGrp="1"/>
          </p:cNvSpPr>
          <p:nvPr>
            <p:ph idx="1"/>
          </p:nvPr>
        </p:nvSpPr>
        <p:spPr>
          <a:xfrm>
            <a:off x="457200" y="1086493"/>
            <a:ext cx="8229600" cy="5078001"/>
          </a:xfrm>
        </p:spPr>
        <p:txBody>
          <a:bodyPr/>
          <a:lstStyle/>
          <a:p>
            <a:r>
              <a:rPr lang="ja-JP" altLang="en-US" smtClean="0"/>
              <a:t>データ（</a:t>
            </a:r>
            <a:r>
              <a:rPr kumimoji="1" lang="ja-JP" altLang="en-US" smtClean="0"/>
              <a:t>プロダクトの内容）の差異</a:t>
            </a:r>
            <a:endParaRPr kumimoji="1" lang="en-US" altLang="ja-JP" smtClean="0"/>
          </a:p>
          <a:p>
            <a:pPr lvl="1"/>
            <a:r>
              <a:rPr lang="ja-JP" altLang="en-US"/>
              <a:t>処理レベル毎</a:t>
            </a:r>
            <a:r>
              <a:rPr lang="ja-JP" altLang="en-US" smtClean="0"/>
              <a:t>に下表に示す。現在、これらの原因及び、対策は明確である。</a:t>
            </a:r>
            <a:endParaRPr kumimoji="1" lang="en-US" altLang="ja-JP" smtClean="0"/>
          </a:p>
        </p:txBody>
      </p:sp>
      <p:graphicFrame>
        <p:nvGraphicFramePr>
          <p:cNvPr id="2" name="表 1"/>
          <p:cNvGraphicFramePr>
            <a:graphicFrameLocks noGrp="1"/>
          </p:cNvGraphicFramePr>
          <p:nvPr>
            <p:extLst>
              <p:ext uri="{D42A27DB-BD31-4B8C-83A1-F6EECF244321}">
                <p14:modId xmlns:p14="http://schemas.microsoft.com/office/powerpoint/2010/main" val="491521655"/>
              </p:ext>
            </p:extLst>
          </p:nvPr>
        </p:nvGraphicFramePr>
        <p:xfrm>
          <a:off x="579890" y="2832685"/>
          <a:ext cx="7910965" cy="3114040"/>
        </p:xfrm>
        <a:graphic>
          <a:graphicData uri="http://schemas.openxmlformats.org/drawingml/2006/table">
            <a:tbl>
              <a:tblPr firstRow="1" bandRow="1">
                <a:tableStyleId>{5C22544A-7EE6-4342-B048-85BDC9FD1C3A}</a:tableStyleId>
              </a:tblPr>
              <a:tblGrid>
                <a:gridCol w="2273872"/>
                <a:gridCol w="5637093"/>
              </a:tblGrid>
              <a:tr h="370840">
                <a:tc>
                  <a:txBody>
                    <a:bodyPr/>
                    <a:lstStyle/>
                    <a:p>
                      <a:r>
                        <a:rPr kumimoji="1" lang="ja-JP" altLang="en-US" smtClean="0"/>
                        <a:t>プロダクトのレベル</a:t>
                      </a:r>
                      <a:endParaRPr kumimoji="1" lang="ja-JP" altLang="en-US"/>
                    </a:p>
                  </a:txBody>
                  <a:tcPr/>
                </a:tc>
                <a:tc>
                  <a:txBody>
                    <a:bodyPr/>
                    <a:lstStyle/>
                    <a:p>
                      <a:r>
                        <a:rPr kumimoji="1" lang="ja-JP" altLang="en-US" smtClean="0"/>
                        <a:t>差異の概要</a:t>
                      </a:r>
                      <a:endParaRPr kumimoji="1" lang="ja-JP" altLang="en-US"/>
                    </a:p>
                  </a:txBody>
                  <a:tcPr/>
                </a:tc>
              </a:tr>
              <a:tr h="370840">
                <a:tc>
                  <a:txBody>
                    <a:bodyPr/>
                    <a:lstStyle/>
                    <a:p>
                      <a:r>
                        <a:rPr kumimoji="1" lang="ja-JP" altLang="en-US" smtClean="0"/>
                        <a:t>レベル</a:t>
                      </a:r>
                      <a:r>
                        <a:rPr kumimoji="1" lang="en-US" altLang="ja-JP" smtClean="0"/>
                        <a:t>1</a:t>
                      </a:r>
                      <a:r>
                        <a:rPr kumimoji="1" lang="ja-JP" altLang="en-US" smtClean="0"/>
                        <a:t>：</a:t>
                      </a:r>
                      <a:endParaRPr kumimoji="1" lang="en-US" altLang="ja-JP" smtClean="0"/>
                    </a:p>
                    <a:p>
                      <a:r>
                        <a:rPr kumimoji="1" lang="ja-JP" altLang="en-US" smtClean="0"/>
                        <a:t>観測点の算出が主</a:t>
                      </a:r>
                      <a:endParaRPr kumimoji="1" lang="ja-JP" altLang="en-US"/>
                    </a:p>
                  </a:txBody>
                  <a:tcPr/>
                </a:tc>
                <a:tc>
                  <a:txBody>
                    <a:bodyPr/>
                    <a:lstStyle/>
                    <a:p>
                      <a:r>
                        <a:rPr kumimoji="1" lang="ja-JP" altLang="en-US" smtClean="0"/>
                        <a:t>観測点の経緯度に大きさ</a:t>
                      </a:r>
                      <a:r>
                        <a:rPr kumimoji="1" lang="en-US" altLang="ja-JP" smtClean="0"/>
                        <a:t>0.01</a:t>
                      </a:r>
                      <a:r>
                        <a:rPr kumimoji="1" lang="ja-JP" altLang="en-US" smtClean="0"/>
                        <a:t>度（プロダクトの最小単位）の差異が見られた。</a:t>
                      </a:r>
                      <a:endParaRPr kumimoji="1" lang="en-US" altLang="ja-JP" smtClean="0"/>
                    </a:p>
                    <a:p>
                      <a:r>
                        <a:rPr kumimoji="1" lang="ja-JP" altLang="en-US" smtClean="0"/>
                        <a:t>観測点の差異により、太陽方位角等にも差異が生じた。</a:t>
                      </a:r>
                      <a:endParaRPr kumimoji="1" lang="en-US" altLang="ja-JP" smtClean="0"/>
                    </a:p>
                  </a:txBody>
                  <a:tcPr/>
                </a:tc>
              </a:tr>
              <a:tr h="370840">
                <a:tc>
                  <a:txBody>
                    <a:bodyPr/>
                    <a:lstStyle/>
                    <a:p>
                      <a:r>
                        <a:rPr kumimoji="1" lang="ja-JP" altLang="en-US" smtClean="0"/>
                        <a:t>レベル</a:t>
                      </a:r>
                      <a:r>
                        <a:rPr kumimoji="1" lang="en-US" altLang="ja-JP" smtClean="0"/>
                        <a:t>2</a:t>
                      </a:r>
                      <a:r>
                        <a:rPr kumimoji="1" lang="ja-JP" altLang="en-US" smtClean="0"/>
                        <a:t>：</a:t>
                      </a:r>
                      <a:endParaRPr kumimoji="1" lang="en-US" altLang="ja-JP" smtClean="0"/>
                    </a:p>
                    <a:p>
                      <a:r>
                        <a:rPr kumimoji="1" lang="ja-JP" altLang="en-US" smtClean="0"/>
                        <a:t>物理量の算出（８種）</a:t>
                      </a:r>
                      <a:endParaRPr kumimoji="1" lang="ja-JP" altLang="en-US"/>
                    </a:p>
                  </a:txBody>
                  <a:tcPr/>
                </a:tc>
                <a:tc>
                  <a:txBody>
                    <a:bodyPr/>
                    <a:lstStyle/>
                    <a:p>
                      <a:r>
                        <a:rPr kumimoji="1" lang="ja-JP" altLang="en-US" smtClean="0"/>
                        <a:t>４種の物理量に</a:t>
                      </a:r>
                      <a:r>
                        <a:rPr kumimoji="1" lang="en-US" altLang="ja-JP" smtClean="0"/>
                        <a:t>LSB</a:t>
                      </a:r>
                      <a:r>
                        <a:rPr kumimoji="1" lang="ja-JP" altLang="en-US" smtClean="0"/>
                        <a:t>を超える差異が見られた。</a:t>
                      </a:r>
                      <a:endParaRPr kumimoji="1" lang="en-US" altLang="ja-JP" smtClean="0"/>
                    </a:p>
                    <a:p>
                      <a:r>
                        <a:rPr kumimoji="1" lang="ja-JP" altLang="en-US" smtClean="0"/>
                        <a:t>　　</a:t>
                      </a:r>
                      <a:r>
                        <a:rPr kumimoji="1" lang="zh-TW" altLang="en-US" smtClean="0"/>
                        <a:t>土壌水分量（</a:t>
                      </a:r>
                      <a:r>
                        <a:rPr kumimoji="1" lang="en-US" altLang="zh-TW" smtClean="0"/>
                        <a:t>SM</a:t>
                      </a:r>
                      <a:r>
                        <a:rPr kumimoji="1" lang="zh-TW" altLang="en-US" smtClean="0"/>
                        <a:t>）</a:t>
                      </a:r>
                      <a:r>
                        <a:rPr kumimoji="1" lang="ja-JP" altLang="en-US" smtClean="0"/>
                        <a:t>、</a:t>
                      </a:r>
                      <a:r>
                        <a:rPr kumimoji="1" lang="zh-TW" altLang="en-US" smtClean="0"/>
                        <a:t>海上風速（</a:t>
                      </a:r>
                      <a:r>
                        <a:rPr kumimoji="1" lang="en-US" altLang="zh-TW" smtClean="0"/>
                        <a:t>SSW</a:t>
                      </a:r>
                      <a:r>
                        <a:rPr kumimoji="1" lang="zh-TW" altLang="en-US" smtClean="0"/>
                        <a:t>）</a:t>
                      </a:r>
                      <a:r>
                        <a:rPr kumimoji="1" lang="ja-JP" altLang="en-US" smtClean="0"/>
                        <a:t>、</a:t>
                      </a:r>
                      <a:endParaRPr kumimoji="1" lang="en-US" altLang="ja-JP" smtClean="0"/>
                    </a:p>
                    <a:p>
                      <a:r>
                        <a:rPr kumimoji="1" lang="ja-JP" altLang="en-US" smtClean="0"/>
                        <a:t>　　</a:t>
                      </a:r>
                      <a:r>
                        <a:rPr kumimoji="1" lang="zh-TW" altLang="en-US" smtClean="0"/>
                        <a:t>積算水蒸気量（</a:t>
                      </a:r>
                      <a:r>
                        <a:rPr kumimoji="1" lang="en-US" altLang="zh-TW" smtClean="0"/>
                        <a:t>WV</a:t>
                      </a:r>
                      <a:r>
                        <a:rPr kumimoji="1" lang="zh-TW" altLang="en-US" smtClean="0"/>
                        <a:t>）</a:t>
                      </a:r>
                      <a:r>
                        <a:rPr kumimoji="1" lang="ja-JP" altLang="en-US" smtClean="0"/>
                        <a:t>、</a:t>
                      </a:r>
                      <a:r>
                        <a:rPr kumimoji="1" lang="zh-TW" altLang="en-US" smtClean="0"/>
                        <a:t>積雪深（</a:t>
                      </a:r>
                      <a:r>
                        <a:rPr kumimoji="1" lang="en-US" altLang="zh-TW" smtClean="0"/>
                        <a:t>SWE</a:t>
                      </a:r>
                      <a:r>
                        <a:rPr kumimoji="1" lang="zh-TW" altLang="en-US" smtClean="0"/>
                        <a:t>）</a:t>
                      </a:r>
                    </a:p>
                  </a:txBody>
                  <a:tcPr/>
                </a:tc>
              </a:tr>
              <a:tr h="370840">
                <a:tc>
                  <a:txBody>
                    <a:bodyPr/>
                    <a:lstStyle/>
                    <a:p>
                      <a:r>
                        <a:rPr kumimoji="1" lang="ja-JP" altLang="en-US" smtClean="0"/>
                        <a:t>レベル</a:t>
                      </a:r>
                      <a:r>
                        <a:rPr kumimoji="1" lang="en-US" altLang="ja-JP" smtClean="0"/>
                        <a:t>3</a:t>
                      </a:r>
                      <a:r>
                        <a:rPr kumimoji="1" lang="ja-JP" altLang="en-US" smtClean="0"/>
                        <a:t>：</a:t>
                      </a:r>
                      <a:endParaRPr kumimoji="1" lang="en-US" altLang="ja-JP" smtClean="0"/>
                    </a:p>
                    <a:p>
                      <a:r>
                        <a:rPr kumimoji="1" lang="ja-JP" altLang="en-US" smtClean="0"/>
                        <a:t>空間的、時間的な統計処理</a:t>
                      </a:r>
                      <a:endParaRPr kumimoji="1" lang="ja-JP" altLang="en-US"/>
                    </a:p>
                  </a:txBody>
                  <a:tcPr/>
                </a:tc>
                <a:tc>
                  <a:txBody>
                    <a:bodyPr/>
                    <a:lstStyle/>
                    <a:p>
                      <a:r>
                        <a:rPr kumimoji="1" lang="ja-JP" altLang="en-US" smtClean="0"/>
                        <a:t>差異無く、</a:t>
                      </a:r>
                      <a:r>
                        <a:rPr kumimoji="1" lang="en-US" altLang="ja-JP" smtClean="0"/>
                        <a:t>JSS</a:t>
                      </a:r>
                      <a:r>
                        <a:rPr kumimoji="1" lang="ja-JP" altLang="en-US" smtClean="0"/>
                        <a:t>と</a:t>
                      </a:r>
                      <a:r>
                        <a:rPr kumimoji="1" lang="en-US" altLang="ja-JP" smtClean="0"/>
                        <a:t>EOC</a:t>
                      </a:r>
                      <a:r>
                        <a:rPr kumimoji="1" lang="ja-JP" altLang="en-US" smtClean="0"/>
                        <a:t>間でプロダクトは一致した。</a:t>
                      </a:r>
                      <a:endParaRPr kumimoji="1" lang="ja-JP" altLang="en-US"/>
                    </a:p>
                  </a:txBody>
                  <a:tcPr/>
                </a:tc>
              </a:tr>
            </a:tbl>
          </a:graphicData>
        </a:graphic>
      </p:graphicFrame>
      <p:sp>
        <p:nvSpPr>
          <p:cNvPr id="7" name="テキスト ボックス 6"/>
          <p:cNvSpPr txBox="1"/>
          <p:nvPr/>
        </p:nvSpPr>
        <p:spPr>
          <a:xfrm>
            <a:off x="2637360" y="5911251"/>
            <a:ext cx="6030930" cy="307777"/>
          </a:xfrm>
          <a:prstGeom prst="rect">
            <a:avLst/>
          </a:prstGeom>
          <a:noFill/>
        </p:spPr>
        <p:txBody>
          <a:bodyPr wrap="square" rtlCol="0">
            <a:spAutoFit/>
          </a:bodyPr>
          <a:lstStyle/>
          <a:p>
            <a:r>
              <a:rPr kumimoji="1" lang="en-US" altLang="ja-JP" sz="1400" smtClean="0">
                <a:latin typeface="+mn-ea"/>
                <a:ea typeface="+mn-ea"/>
              </a:rPr>
              <a:t>※EOC</a:t>
            </a:r>
            <a:r>
              <a:rPr kumimoji="1" lang="ja-JP" altLang="en-US" sz="1400" smtClean="0">
                <a:latin typeface="+mn-ea"/>
                <a:ea typeface="+mn-ea"/>
              </a:rPr>
              <a:t>：地球観測センターの略称。</a:t>
            </a:r>
            <a:r>
              <a:rPr kumimoji="1" lang="en-US" altLang="ja-JP" sz="1400" smtClean="0">
                <a:latin typeface="+mn-ea"/>
                <a:ea typeface="+mn-ea"/>
              </a:rPr>
              <a:t>AMSR-E</a:t>
            </a:r>
            <a:r>
              <a:rPr kumimoji="1" lang="ja-JP" altLang="en-US" sz="1400" smtClean="0">
                <a:latin typeface="+mn-ea"/>
                <a:ea typeface="+mn-ea"/>
              </a:rPr>
              <a:t>処理の運用システムの設置場所。</a:t>
            </a:r>
            <a:endParaRPr kumimoji="1" lang="ja-JP" altLang="en-US" sz="1400">
              <a:latin typeface="+mn-ea"/>
              <a:ea typeface="+mn-ea"/>
            </a:endParaRPr>
          </a:p>
        </p:txBody>
      </p:sp>
    </p:spTree>
    <p:extLst>
      <p:ext uri="{BB962C8B-B14F-4D97-AF65-F5344CB8AC3E}">
        <p14:creationId xmlns:p14="http://schemas.microsoft.com/office/powerpoint/2010/main" val="2577176903"/>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t" latinLnBrk="0" hangingPunct="1">
          <a:lnSpc>
            <a:spcPct val="100000"/>
          </a:lnSpc>
          <a:spcBef>
            <a:spcPct val="0"/>
          </a:spcBef>
          <a:spcAft>
            <a:spcPct val="0"/>
          </a:spcAft>
          <a:buClrTx/>
          <a:buSzTx/>
          <a:buFontTx/>
          <a:buNone/>
          <a:tabLst/>
          <a:defRPr kumimoji="1" lang="en-US" sz="3200" b="1" i="0" u="none" strike="noStrike" cap="none" normalizeH="0" baseline="0" smtClean="0">
            <a:ln>
              <a:noFill/>
            </a:ln>
            <a:solidFill>
              <a:schemeClr val="accent2"/>
            </a:solidFill>
            <a:effectLst/>
            <a:latin typeface="Century"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t" latinLnBrk="0" hangingPunct="1">
          <a:lnSpc>
            <a:spcPct val="100000"/>
          </a:lnSpc>
          <a:spcBef>
            <a:spcPct val="0"/>
          </a:spcBef>
          <a:spcAft>
            <a:spcPct val="0"/>
          </a:spcAft>
          <a:buClrTx/>
          <a:buSzTx/>
          <a:buFontTx/>
          <a:buNone/>
          <a:tabLst/>
          <a:defRPr kumimoji="1" lang="en-US" sz="3200" b="1" i="0" u="none" strike="noStrike" cap="none" normalizeH="0" baseline="0" smtClean="0">
            <a:ln>
              <a:noFill/>
            </a:ln>
            <a:solidFill>
              <a:schemeClr val="accent2"/>
            </a:solidFill>
            <a:effectLst/>
            <a:latin typeface="Century"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MTFUJI</Template>
  <TotalTime>23052</TotalTime>
  <Words>2060</Words>
  <Application>Microsoft Office PowerPoint</Application>
  <PresentationFormat>画面に合わせる (4:3)</PresentationFormat>
  <Paragraphs>280</Paragraphs>
  <Slides>19</Slides>
  <Notes>19</Notes>
  <HiddenSlides>0</HiddenSlides>
  <MMClips>0</MMClip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MOSS101</dc:creator>
  <cp:lastModifiedBy>SAITO, NORIO</cp:lastModifiedBy>
  <cp:revision>1868</cp:revision>
  <cp:lastPrinted>2012-09-11T20:39:53Z</cp:lastPrinted>
  <dcterms:created xsi:type="dcterms:W3CDTF">1601-01-01T00:00:00Z</dcterms:created>
  <dcterms:modified xsi:type="dcterms:W3CDTF">2014-02-14T03:54:36Z</dcterms:modified>
</cp:coreProperties>
</file>